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4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1DE954-3610-98CE-DC47-118FAECEC810}" v="30" vWet="32" dt="2022-11-29T18:24:47.074"/>
    <p1510:client id="{531FF820-084B-9D7F-213E-585E8EF0445D}" v="5" dt="2022-11-29T18:52:26.520"/>
    <p1510:client id="{7D37070E-AA6C-E24D-9E92-65D058C53C3F}" v="2383" dt="2022-11-29T18:54:52.975"/>
    <p1510:client id="{A8B6E647-C8DB-DE8A-695E-931D98D52F85}" v="138" dt="2022-11-29T17:52:19.1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49"/>
    <p:restoredTop sz="97840"/>
  </p:normalViewPr>
  <p:slideViewPr>
    <p:cSldViewPr snapToGrid="0">
      <p:cViewPr>
        <p:scale>
          <a:sx n="220" d="100"/>
          <a:sy n="220" d="100"/>
        </p:scale>
        <p:origin x="80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게스트 사용자" userId="S::urn:spo:anon#0b35db0209ed02aa77604e6263b9a6d28c902a8ca3367f1bbb3bb1f2e681c6a9::" providerId="AD" clId="Web-{A8B6E647-C8DB-DE8A-695E-931D98D52F85}"/>
    <pc:docChg chg="modSld">
      <pc:chgData name="게스트 사용자" userId="S::urn:spo:anon#0b35db0209ed02aa77604e6263b9a6d28c902a8ca3367f1bbb3bb1f2e681c6a9::" providerId="AD" clId="Web-{A8B6E647-C8DB-DE8A-695E-931D98D52F85}" dt="2022-11-29T17:52:19.114" v="138" actId="20577"/>
      <pc:docMkLst>
        <pc:docMk/>
      </pc:docMkLst>
      <pc:sldChg chg="addSp delSp modSp mod setBg">
        <pc:chgData name="게스트 사용자" userId="S::urn:spo:anon#0b35db0209ed02aa77604e6263b9a6d28c902a8ca3367f1bbb3bb1f2e681c6a9::" providerId="AD" clId="Web-{A8B6E647-C8DB-DE8A-695E-931D98D52F85}" dt="2022-11-29T17:52:19.114" v="138" actId="20577"/>
        <pc:sldMkLst>
          <pc:docMk/>
          <pc:sldMk cId="3773010891" sldId="259"/>
        </pc:sldMkLst>
        <pc:spChg chg="mod ord">
          <ac:chgData name="게스트 사용자" userId="S::urn:spo:anon#0b35db0209ed02aa77604e6263b9a6d28c902a8ca3367f1bbb3bb1f2e681c6a9::" providerId="AD" clId="Web-{A8B6E647-C8DB-DE8A-695E-931D98D52F85}" dt="2022-11-29T17:52:19.114" v="138" actId="20577"/>
          <ac:spMkLst>
            <pc:docMk/>
            <pc:sldMk cId="3773010891" sldId="259"/>
            <ac:spMk id="3" creationId="{C0811B96-D65F-BBF7-429A-367732ED190E}"/>
          </ac:spMkLst>
        </pc:spChg>
        <pc:spChg chg="add del">
          <ac:chgData name="게스트 사용자" userId="S::urn:spo:anon#0b35db0209ed02aa77604e6263b9a6d28c902a8ca3367f1bbb3bb1f2e681c6a9::" providerId="AD" clId="Web-{A8B6E647-C8DB-DE8A-695E-931D98D52F85}" dt="2022-11-29T17:46:38.730" v="15"/>
          <ac:spMkLst>
            <pc:docMk/>
            <pc:sldMk cId="3773010891" sldId="259"/>
            <ac:spMk id="7" creationId="{A1DFCBE5-52C1-48A9-89CF-E7D68CCA1620}"/>
          </ac:spMkLst>
        </pc:spChg>
        <pc:spChg chg="add del">
          <ac:chgData name="게스트 사용자" userId="S::urn:spo:anon#0b35db0209ed02aa77604e6263b9a6d28c902a8ca3367f1bbb3bb1f2e681c6a9::" providerId="AD" clId="Web-{A8B6E647-C8DB-DE8A-695E-931D98D52F85}" dt="2022-11-29T17:46:38.730" v="15"/>
          <ac:spMkLst>
            <pc:docMk/>
            <pc:sldMk cId="3773010891" sldId="259"/>
            <ac:spMk id="12" creationId="{EB17C8F6-D357-4254-BBAC-96B01EEBE162}"/>
          </ac:spMkLst>
        </pc:spChg>
        <pc:spChg chg="add">
          <ac:chgData name="게스트 사용자" userId="S::urn:spo:anon#0b35db0209ed02aa77604e6263b9a6d28c902a8ca3367f1bbb3bb1f2e681c6a9::" providerId="AD" clId="Web-{A8B6E647-C8DB-DE8A-695E-931D98D52F85}" dt="2022-11-29T17:46:38.730" v="15"/>
          <ac:spMkLst>
            <pc:docMk/>
            <pc:sldMk cId="3773010891" sldId="259"/>
            <ac:spMk id="17" creationId="{6B086509-1281-468A-AAAC-1BBEDAE75736}"/>
          </ac:spMkLst>
        </pc:spChg>
        <pc:spChg chg="add">
          <ac:chgData name="게스트 사용자" userId="S::urn:spo:anon#0b35db0209ed02aa77604e6263b9a6d28c902a8ca3367f1bbb3bb1f2e681c6a9::" providerId="AD" clId="Web-{A8B6E647-C8DB-DE8A-695E-931D98D52F85}" dt="2022-11-29T17:46:38.730" v="15"/>
          <ac:spMkLst>
            <pc:docMk/>
            <pc:sldMk cId="3773010891" sldId="259"/>
            <ac:spMk id="19" creationId="{EEA73850-2107-4E65-85FE-EDD3F45FCDA2}"/>
          </ac:spMkLst>
        </pc:spChg>
        <pc:picChg chg="add mod ord">
          <ac:chgData name="게스트 사용자" userId="S::urn:spo:anon#0b35db0209ed02aa77604e6263b9a6d28c902a8ca3367f1bbb3bb1f2e681c6a9::" providerId="AD" clId="Web-{A8B6E647-C8DB-DE8A-695E-931D98D52F85}" dt="2022-11-29T17:46:54.184" v="20" actId="1076"/>
          <ac:picMkLst>
            <pc:docMk/>
            <pc:sldMk cId="3773010891" sldId="259"/>
            <ac:picMk id="2" creationId="{929DC2FC-BE54-6FBD-13B8-EB6BDDCEFE98}"/>
          </ac:picMkLst>
        </pc:picChg>
        <pc:picChg chg="add mod ord">
          <ac:chgData name="게스트 사용자" userId="S::urn:spo:anon#0b35db0209ed02aa77604e6263b9a6d28c902a8ca3367f1bbb3bb1f2e681c6a9::" providerId="AD" clId="Web-{A8B6E647-C8DB-DE8A-695E-931D98D52F85}" dt="2022-11-29T17:46:45.668" v="17" actId="14100"/>
          <ac:picMkLst>
            <pc:docMk/>
            <pc:sldMk cId="3773010891" sldId="259"/>
            <ac:picMk id="4" creationId="{4ECC48BE-A2E4-FAE3-441F-8928DDA1EFC5}"/>
          </ac:picMkLst>
        </pc:picChg>
        <pc:picChg chg="add mod ord">
          <ac:chgData name="게스트 사용자" userId="S::urn:spo:anon#0b35db0209ed02aa77604e6263b9a6d28c902a8ca3367f1bbb3bb1f2e681c6a9::" providerId="AD" clId="Web-{A8B6E647-C8DB-DE8A-695E-931D98D52F85}" dt="2022-11-29T17:46:38.730" v="15"/>
          <ac:picMkLst>
            <pc:docMk/>
            <pc:sldMk cId="3773010891" sldId="259"/>
            <ac:picMk id="5" creationId="{41BC4A0D-1500-9AA1-9697-00E175C51E0F}"/>
          </ac:picMkLst>
        </pc:picChg>
        <pc:picChg chg="del">
          <ac:chgData name="게스트 사용자" userId="S::urn:spo:anon#0b35db0209ed02aa77604e6263b9a6d28c902a8ca3367f1bbb3bb1f2e681c6a9::" providerId="AD" clId="Web-{A8B6E647-C8DB-DE8A-695E-931D98D52F85}" dt="2022-11-29T17:43:30.384" v="0"/>
          <ac:picMkLst>
            <pc:docMk/>
            <pc:sldMk cId="3773010891" sldId="259"/>
            <ac:picMk id="11" creationId="{D549A6DB-56FF-23A1-69FB-2295BB489D97}"/>
          </ac:picMkLst>
        </pc:picChg>
      </pc:sldChg>
    </pc:docChg>
  </pc:docChgLst>
  <pc:docChgLst>
    <pc:chgData name="남석현" userId="aa1840af-40cb-4e21-a7da-509dbc89bddd" providerId="ADAL" clId="{7D37070E-AA6C-E24D-9E92-65D058C53C3F}"/>
    <pc:docChg chg="undo redo custSel addSld delSld modSld sldOrd">
      <pc:chgData name="남석현" userId="aa1840af-40cb-4e21-a7da-509dbc89bddd" providerId="ADAL" clId="{7D37070E-AA6C-E24D-9E92-65D058C53C3F}" dt="2022-11-29T18:54:52.975" v="2765" actId="20577"/>
      <pc:docMkLst>
        <pc:docMk/>
      </pc:docMkLst>
      <pc:sldChg chg="modSp mod">
        <pc:chgData name="남석현" userId="aa1840af-40cb-4e21-a7da-509dbc89bddd" providerId="ADAL" clId="{7D37070E-AA6C-E24D-9E92-65D058C53C3F}" dt="2022-11-29T05:06:44.300" v="0" actId="2711"/>
        <pc:sldMkLst>
          <pc:docMk/>
          <pc:sldMk cId="433934696" sldId="256"/>
        </pc:sldMkLst>
        <pc:spChg chg="mod">
          <ac:chgData name="남석현" userId="aa1840af-40cb-4e21-a7da-509dbc89bddd" providerId="ADAL" clId="{7D37070E-AA6C-E24D-9E92-65D058C53C3F}" dt="2022-11-29T05:06:44.300" v="0" actId="2711"/>
          <ac:spMkLst>
            <pc:docMk/>
            <pc:sldMk cId="433934696" sldId="256"/>
            <ac:spMk id="6" creationId="{53B968A7-2505-9A69-61EA-AAC7A05FAA49}"/>
          </ac:spMkLst>
        </pc:spChg>
        <pc:spChg chg="mod">
          <ac:chgData name="남석현" userId="aa1840af-40cb-4e21-a7da-509dbc89bddd" providerId="ADAL" clId="{7D37070E-AA6C-E24D-9E92-65D058C53C3F}" dt="2022-11-29T05:06:44.300" v="0" actId="2711"/>
          <ac:spMkLst>
            <pc:docMk/>
            <pc:sldMk cId="433934696" sldId="256"/>
            <ac:spMk id="7" creationId="{2E3253D6-0BAD-3685-5785-2029BBCFF3AF}"/>
          </ac:spMkLst>
        </pc:spChg>
      </pc:sldChg>
      <pc:sldChg chg="addSp delSp modSp mod">
        <pc:chgData name="남석현" userId="aa1840af-40cb-4e21-a7da-509dbc89bddd" providerId="ADAL" clId="{7D37070E-AA6C-E24D-9E92-65D058C53C3F}" dt="2022-11-29T18:54:16.320" v="2728" actId="1076"/>
        <pc:sldMkLst>
          <pc:docMk/>
          <pc:sldMk cId="4268990444" sldId="257"/>
        </pc:sldMkLst>
        <pc:spChg chg="mod">
          <ac:chgData name="남석현" userId="aa1840af-40cb-4e21-a7da-509dbc89bddd" providerId="ADAL" clId="{7D37070E-AA6C-E24D-9E92-65D058C53C3F}" dt="2022-11-29T05:07:00.262" v="2" actId="113"/>
          <ac:spMkLst>
            <pc:docMk/>
            <pc:sldMk cId="4268990444" sldId="257"/>
            <ac:spMk id="2" creationId="{EF982390-CA81-31A1-1B57-2F8BC764A553}"/>
          </ac:spMkLst>
        </pc:spChg>
        <pc:spChg chg="mod">
          <ac:chgData name="남석현" userId="aa1840af-40cb-4e21-a7da-509dbc89bddd" providerId="ADAL" clId="{7D37070E-AA6C-E24D-9E92-65D058C53C3F}" dt="2022-11-29T18:54:16.320" v="2728" actId="1076"/>
          <ac:spMkLst>
            <pc:docMk/>
            <pc:sldMk cId="4268990444" sldId="257"/>
            <ac:spMk id="3" creationId="{C0811B96-D65F-BBF7-429A-367732ED190E}"/>
          </ac:spMkLst>
        </pc:spChg>
        <pc:spChg chg="add del mod">
          <ac:chgData name="남석현" userId="aa1840af-40cb-4e21-a7da-509dbc89bddd" providerId="ADAL" clId="{7D37070E-AA6C-E24D-9E92-65D058C53C3F}" dt="2022-11-29T05:08:28.060" v="25" actId="478"/>
          <ac:spMkLst>
            <pc:docMk/>
            <pc:sldMk cId="4268990444" sldId="257"/>
            <ac:spMk id="4" creationId="{CADD252C-9670-EE82-944B-49200CEDD4E5}"/>
          </ac:spMkLst>
        </pc:spChg>
      </pc:sldChg>
      <pc:sldChg chg="addSp delSp modSp mod setBg addAnim delAnim setClrOvrMap">
        <pc:chgData name="남석현" userId="aa1840af-40cb-4e21-a7da-509dbc89bddd" providerId="ADAL" clId="{7D37070E-AA6C-E24D-9E92-65D058C53C3F}" dt="2022-11-29T05:28:36.208" v="106" actId="20577"/>
        <pc:sldMkLst>
          <pc:docMk/>
          <pc:sldMk cId="1916705089" sldId="258"/>
        </pc:sldMkLst>
        <pc:spChg chg="mod ord">
          <ac:chgData name="남석현" userId="aa1840af-40cb-4e21-a7da-509dbc89bddd" providerId="ADAL" clId="{7D37070E-AA6C-E24D-9E92-65D058C53C3F}" dt="2022-11-29T05:28:36.208" v="106" actId="20577"/>
          <ac:spMkLst>
            <pc:docMk/>
            <pc:sldMk cId="1916705089" sldId="258"/>
            <ac:spMk id="2" creationId="{A6641AB9-A4D1-56A1-D628-ABE944D867A8}"/>
          </ac:spMkLst>
        </pc:spChg>
        <pc:spChg chg="del mod">
          <ac:chgData name="남석현" userId="aa1840af-40cb-4e21-a7da-509dbc89bddd" providerId="ADAL" clId="{7D37070E-AA6C-E24D-9E92-65D058C53C3F}" dt="2022-11-29T05:25:40.548" v="34" actId="478"/>
          <ac:spMkLst>
            <pc:docMk/>
            <pc:sldMk cId="1916705089" sldId="258"/>
            <ac:spMk id="3" creationId="{B966705F-112F-C523-1091-C3C2023FAE25}"/>
          </ac:spMkLst>
        </pc:spChg>
        <pc:spChg chg="add del">
          <ac:chgData name="남석현" userId="aa1840af-40cb-4e21-a7da-509dbc89bddd" providerId="ADAL" clId="{7D37070E-AA6C-E24D-9E92-65D058C53C3F}" dt="2022-11-29T05:26:08.563" v="38" actId="26606"/>
          <ac:spMkLst>
            <pc:docMk/>
            <pc:sldMk cId="1916705089" sldId="258"/>
            <ac:spMk id="9" creationId="{17115F77-2FAE-4CA7-9A7F-10D5F2C8F831}"/>
          </ac:spMkLst>
        </pc:spChg>
        <pc:spChg chg="add del">
          <ac:chgData name="남석현" userId="aa1840af-40cb-4e21-a7da-509dbc89bddd" providerId="ADAL" clId="{7D37070E-AA6C-E24D-9E92-65D058C53C3F}" dt="2022-11-29T05:26:08.563" v="38" actId="26606"/>
          <ac:spMkLst>
            <pc:docMk/>
            <pc:sldMk cId="1916705089" sldId="258"/>
            <ac:spMk id="11" creationId="{5CD4C046-A04C-46CC-AFA3-6B0621F628C8}"/>
          </ac:spMkLst>
        </pc:spChg>
        <pc:spChg chg="add del">
          <ac:chgData name="남석현" userId="aa1840af-40cb-4e21-a7da-509dbc89bddd" providerId="ADAL" clId="{7D37070E-AA6C-E24D-9E92-65D058C53C3F}" dt="2022-11-29T05:26:08.563" v="38" actId="26606"/>
          <ac:spMkLst>
            <pc:docMk/>
            <pc:sldMk cId="1916705089" sldId="258"/>
            <ac:spMk id="13" creationId="{25D5C296-F4B1-4AE5-8EEB-9FEB7ED17780}"/>
          </ac:spMkLst>
        </pc:spChg>
        <pc:spChg chg="add del">
          <ac:chgData name="남석현" userId="aa1840af-40cb-4e21-a7da-509dbc89bddd" providerId="ADAL" clId="{7D37070E-AA6C-E24D-9E92-65D058C53C3F}" dt="2022-11-29T05:26:08.563" v="38" actId="26606"/>
          <ac:spMkLst>
            <pc:docMk/>
            <pc:sldMk cId="1916705089" sldId="258"/>
            <ac:spMk id="15" creationId="{9C1ACE66-194D-48C4-A14A-6933B35283F6}"/>
          </ac:spMkLst>
        </pc:spChg>
        <pc:spChg chg="add del">
          <ac:chgData name="남석현" userId="aa1840af-40cb-4e21-a7da-509dbc89bddd" providerId="ADAL" clId="{7D37070E-AA6C-E24D-9E92-65D058C53C3F}" dt="2022-11-29T05:26:08.563" v="38" actId="26606"/>
          <ac:spMkLst>
            <pc:docMk/>
            <pc:sldMk cId="1916705089" sldId="258"/>
            <ac:spMk id="17" creationId="{025B886A-7ED1-4B77-819B-76ACBEFB07D0}"/>
          </ac:spMkLst>
        </pc:spChg>
        <pc:spChg chg="add del">
          <ac:chgData name="남석현" userId="aa1840af-40cb-4e21-a7da-509dbc89bddd" providerId="ADAL" clId="{7D37070E-AA6C-E24D-9E92-65D058C53C3F}" dt="2022-11-29T05:26:10.056" v="40" actId="26606"/>
          <ac:spMkLst>
            <pc:docMk/>
            <pc:sldMk cId="1916705089" sldId="258"/>
            <ac:spMk id="19" creationId="{DB8424AB-D56B-4256-866A-5B54DE93C20F}"/>
          </ac:spMkLst>
        </pc:spChg>
        <pc:spChg chg="add del">
          <ac:chgData name="남석현" userId="aa1840af-40cb-4e21-a7da-509dbc89bddd" providerId="ADAL" clId="{7D37070E-AA6C-E24D-9E92-65D058C53C3F}" dt="2022-11-29T05:26:10.056" v="40" actId="26606"/>
          <ac:spMkLst>
            <pc:docMk/>
            <pc:sldMk cId="1916705089" sldId="258"/>
            <ac:spMk id="20" creationId="{FC999C28-AD33-4EB7-A5F1-C06D10A5FDF7}"/>
          </ac:spMkLst>
        </pc:spChg>
        <pc:spChg chg="add del">
          <ac:chgData name="남석현" userId="aa1840af-40cb-4e21-a7da-509dbc89bddd" providerId="ADAL" clId="{7D37070E-AA6C-E24D-9E92-65D058C53C3F}" dt="2022-11-29T05:26:10.056" v="40" actId="26606"/>
          <ac:spMkLst>
            <pc:docMk/>
            <pc:sldMk cId="1916705089" sldId="258"/>
            <ac:spMk id="21" creationId="{0864E5C9-52C9-4572-AC75-548B9B9C2648}"/>
          </ac:spMkLst>
        </pc:spChg>
        <pc:spChg chg="add del">
          <ac:chgData name="남석현" userId="aa1840af-40cb-4e21-a7da-509dbc89bddd" providerId="ADAL" clId="{7D37070E-AA6C-E24D-9E92-65D058C53C3F}" dt="2022-11-29T05:26:10.056" v="40" actId="26606"/>
          <ac:spMkLst>
            <pc:docMk/>
            <pc:sldMk cId="1916705089" sldId="258"/>
            <ac:spMk id="22" creationId="{45CC6500-4DBD-4C34-BC14-2387FB483BEB}"/>
          </ac:spMkLst>
        </pc:spChg>
        <pc:spChg chg="add del">
          <ac:chgData name="남석현" userId="aa1840af-40cb-4e21-a7da-509dbc89bddd" providerId="ADAL" clId="{7D37070E-AA6C-E24D-9E92-65D058C53C3F}" dt="2022-11-29T05:26:10.056" v="40" actId="26606"/>
          <ac:spMkLst>
            <pc:docMk/>
            <pc:sldMk cId="1916705089" sldId="258"/>
            <ac:spMk id="23" creationId="{4E34A3B6-BAD2-4156-BDC6-4736248BFDE0}"/>
          </ac:spMkLst>
        </pc:spChg>
        <pc:spChg chg="add del">
          <ac:chgData name="남석현" userId="aa1840af-40cb-4e21-a7da-509dbc89bddd" providerId="ADAL" clId="{7D37070E-AA6C-E24D-9E92-65D058C53C3F}" dt="2022-11-29T05:26:11.379" v="43" actId="26606"/>
          <ac:spMkLst>
            <pc:docMk/>
            <pc:sldMk cId="1916705089" sldId="258"/>
            <ac:spMk id="25" creationId="{17115F77-2FAE-4CA7-9A7F-10D5F2C8F831}"/>
          </ac:spMkLst>
        </pc:spChg>
        <pc:spChg chg="add del">
          <ac:chgData name="남석현" userId="aa1840af-40cb-4e21-a7da-509dbc89bddd" providerId="ADAL" clId="{7D37070E-AA6C-E24D-9E92-65D058C53C3F}" dt="2022-11-29T05:26:11.379" v="43" actId="26606"/>
          <ac:spMkLst>
            <pc:docMk/>
            <pc:sldMk cId="1916705089" sldId="258"/>
            <ac:spMk id="26" creationId="{5CD4C046-A04C-46CC-AFA3-6B0621F628C8}"/>
          </ac:spMkLst>
        </pc:spChg>
        <pc:spChg chg="add del">
          <ac:chgData name="남석현" userId="aa1840af-40cb-4e21-a7da-509dbc89bddd" providerId="ADAL" clId="{7D37070E-AA6C-E24D-9E92-65D058C53C3F}" dt="2022-11-29T05:26:11.379" v="43" actId="26606"/>
          <ac:spMkLst>
            <pc:docMk/>
            <pc:sldMk cId="1916705089" sldId="258"/>
            <ac:spMk id="27" creationId="{66C7A97A-A7DE-4DFB-8542-1E4BF24C7D31}"/>
          </ac:spMkLst>
        </pc:spChg>
        <pc:spChg chg="add del">
          <ac:chgData name="남석현" userId="aa1840af-40cb-4e21-a7da-509dbc89bddd" providerId="ADAL" clId="{7D37070E-AA6C-E24D-9E92-65D058C53C3F}" dt="2022-11-29T05:26:11.379" v="43" actId="26606"/>
          <ac:spMkLst>
            <pc:docMk/>
            <pc:sldMk cId="1916705089" sldId="258"/>
            <ac:spMk id="28" creationId="{BE111DB0-3D73-4D20-9D57-CEF5A0D865B9}"/>
          </ac:spMkLst>
        </pc:spChg>
        <pc:spChg chg="add del">
          <ac:chgData name="남석현" userId="aa1840af-40cb-4e21-a7da-509dbc89bddd" providerId="ADAL" clId="{7D37070E-AA6C-E24D-9E92-65D058C53C3F}" dt="2022-11-29T05:26:11.379" v="43" actId="26606"/>
          <ac:spMkLst>
            <pc:docMk/>
            <pc:sldMk cId="1916705089" sldId="258"/>
            <ac:spMk id="29" creationId="{027ADCA0-A066-4B16-8E1F-3C2483947B72}"/>
          </ac:spMkLst>
        </pc:spChg>
        <pc:spChg chg="add del">
          <ac:chgData name="남석현" userId="aa1840af-40cb-4e21-a7da-509dbc89bddd" providerId="ADAL" clId="{7D37070E-AA6C-E24D-9E92-65D058C53C3F}" dt="2022-11-29T05:26:13.410" v="45" actId="26606"/>
          <ac:spMkLst>
            <pc:docMk/>
            <pc:sldMk cId="1916705089" sldId="258"/>
            <ac:spMk id="31" creationId="{DB8424AB-D56B-4256-866A-5B54DE93C20F}"/>
          </ac:spMkLst>
        </pc:spChg>
        <pc:spChg chg="add del">
          <ac:chgData name="남석현" userId="aa1840af-40cb-4e21-a7da-509dbc89bddd" providerId="ADAL" clId="{7D37070E-AA6C-E24D-9E92-65D058C53C3F}" dt="2022-11-29T05:26:13.410" v="45" actId="26606"/>
          <ac:spMkLst>
            <pc:docMk/>
            <pc:sldMk cId="1916705089" sldId="258"/>
            <ac:spMk id="32" creationId="{FC999C28-AD33-4EB7-A5F1-C06D10A5FDF7}"/>
          </ac:spMkLst>
        </pc:spChg>
        <pc:spChg chg="add del">
          <ac:chgData name="남석현" userId="aa1840af-40cb-4e21-a7da-509dbc89bddd" providerId="ADAL" clId="{7D37070E-AA6C-E24D-9E92-65D058C53C3F}" dt="2022-11-29T05:26:13.410" v="45" actId="26606"/>
          <ac:spMkLst>
            <pc:docMk/>
            <pc:sldMk cId="1916705089" sldId="258"/>
            <ac:spMk id="33" creationId="{69373E92-F88D-4F0A-94DF-393703E7DA7D}"/>
          </ac:spMkLst>
        </pc:spChg>
        <pc:spChg chg="add del">
          <ac:chgData name="남석현" userId="aa1840af-40cb-4e21-a7da-509dbc89bddd" providerId="ADAL" clId="{7D37070E-AA6C-E24D-9E92-65D058C53C3F}" dt="2022-11-29T05:26:13.410" v="45" actId="26606"/>
          <ac:spMkLst>
            <pc:docMk/>
            <pc:sldMk cId="1916705089" sldId="258"/>
            <ac:spMk id="34" creationId="{C629DAA0-ADF6-43FD-9C99-483F722B56E2}"/>
          </ac:spMkLst>
        </pc:spChg>
        <pc:spChg chg="add del">
          <ac:chgData name="남석현" userId="aa1840af-40cb-4e21-a7da-509dbc89bddd" providerId="ADAL" clId="{7D37070E-AA6C-E24D-9E92-65D058C53C3F}" dt="2022-11-29T05:26:13.410" v="45" actId="26606"/>
          <ac:spMkLst>
            <pc:docMk/>
            <pc:sldMk cId="1916705089" sldId="258"/>
            <ac:spMk id="35" creationId="{F32C8C35-BF44-4CFB-9754-81F07C9812A7}"/>
          </ac:spMkLst>
        </pc:spChg>
        <pc:spChg chg="add del">
          <ac:chgData name="남석현" userId="aa1840af-40cb-4e21-a7da-509dbc89bddd" providerId="ADAL" clId="{7D37070E-AA6C-E24D-9E92-65D058C53C3F}" dt="2022-11-29T05:26:14.134" v="47" actId="26606"/>
          <ac:spMkLst>
            <pc:docMk/>
            <pc:sldMk cId="1916705089" sldId="258"/>
            <ac:spMk id="37" creationId="{17115F77-2FAE-4CA7-9A7F-10D5F2C8F831}"/>
          </ac:spMkLst>
        </pc:spChg>
        <pc:spChg chg="add del">
          <ac:chgData name="남석현" userId="aa1840af-40cb-4e21-a7da-509dbc89bddd" providerId="ADAL" clId="{7D37070E-AA6C-E24D-9E92-65D058C53C3F}" dt="2022-11-29T05:26:14.134" v="47" actId="26606"/>
          <ac:spMkLst>
            <pc:docMk/>
            <pc:sldMk cId="1916705089" sldId="258"/>
            <ac:spMk id="38" creationId="{5CD4C046-A04C-46CC-AFA3-6B0621F628C8}"/>
          </ac:spMkLst>
        </pc:spChg>
        <pc:spChg chg="add del">
          <ac:chgData name="남석현" userId="aa1840af-40cb-4e21-a7da-509dbc89bddd" providerId="ADAL" clId="{7D37070E-AA6C-E24D-9E92-65D058C53C3F}" dt="2022-11-29T05:26:14.134" v="47" actId="26606"/>
          <ac:spMkLst>
            <pc:docMk/>
            <pc:sldMk cId="1916705089" sldId="258"/>
            <ac:spMk id="39" creationId="{BC512124-0D13-4ED9-80B7-52AE15B6B41F}"/>
          </ac:spMkLst>
        </pc:spChg>
        <pc:spChg chg="add del">
          <ac:chgData name="남석현" userId="aa1840af-40cb-4e21-a7da-509dbc89bddd" providerId="ADAL" clId="{7D37070E-AA6C-E24D-9E92-65D058C53C3F}" dt="2022-11-29T05:26:14.134" v="47" actId="26606"/>
          <ac:spMkLst>
            <pc:docMk/>
            <pc:sldMk cId="1916705089" sldId="258"/>
            <ac:spMk id="40" creationId="{D4ABACDC-BD54-40F3-9047-8298C77C2DD6}"/>
          </ac:spMkLst>
        </pc:spChg>
        <pc:spChg chg="add del">
          <ac:chgData name="남석현" userId="aa1840af-40cb-4e21-a7da-509dbc89bddd" providerId="ADAL" clId="{7D37070E-AA6C-E24D-9E92-65D058C53C3F}" dt="2022-11-29T05:26:14.134" v="47" actId="26606"/>
          <ac:spMkLst>
            <pc:docMk/>
            <pc:sldMk cId="1916705089" sldId="258"/>
            <ac:spMk id="41" creationId="{B76CB7CA-05C2-4EE8-A97F-B5F3A4F89DA4}"/>
          </ac:spMkLst>
        </pc:spChg>
        <pc:spChg chg="add del">
          <ac:chgData name="남석현" userId="aa1840af-40cb-4e21-a7da-509dbc89bddd" providerId="ADAL" clId="{7D37070E-AA6C-E24D-9E92-65D058C53C3F}" dt="2022-11-29T05:26:15.736" v="49" actId="26606"/>
          <ac:spMkLst>
            <pc:docMk/>
            <pc:sldMk cId="1916705089" sldId="258"/>
            <ac:spMk id="43" creationId="{17115F77-2FAE-4CA7-9A7F-10D5F2C8F831}"/>
          </ac:spMkLst>
        </pc:spChg>
        <pc:spChg chg="add del">
          <ac:chgData name="남석현" userId="aa1840af-40cb-4e21-a7da-509dbc89bddd" providerId="ADAL" clId="{7D37070E-AA6C-E24D-9E92-65D058C53C3F}" dt="2022-11-29T05:26:15.736" v="49" actId="26606"/>
          <ac:spMkLst>
            <pc:docMk/>
            <pc:sldMk cId="1916705089" sldId="258"/>
            <ac:spMk id="44" creationId="{5CD4C046-A04C-46CC-AFA3-6B0621F628C8}"/>
          </ac:spMkLst>
        </pc:spChg>
        <pc:spChg chg="add del">
          <ac:chgData name="남석현" userId="aa1840af-40cb-4e21-a7da-509dbc89bddd" providerId="ADAL" clId="{7D37070E-AA6C-E24D-9E92-65D058C53C3F}" dt="2022-11-29T05:26:15.736" v="49" actId="26606"/>
          <ac:spMkLst>
            <pc:docMk/>
            <pc:sldMk cId="1916705089" sldId="258"/>
            <ac:spMk id="45" creationId="{A5A2BA67-BF68-4F48-BAA9-1091D4FED1F8}"/>
          </ac:spMkLst>
        </pc:spChg>
        <pc:spChg chg="add del">
          <ac:chgData name="남석현" userId="aa1840af-40cb-4e21-a7da-509dbc89bddd" providerId="ADAL" clId="{7D37070E-AA6C-E24D-9E92-65D058C53C3F}" dt="2022-11-29T05:26:15.736" v="49" actId="26606"/>
          <ac:spMkLst>
            <pc:docMk/>
            <pc:sldMk cId="1916705089" sldId="258"/>
            <ac:spMk id="46" creationId="{E4190DBD-4A62-4416-ACB7-ACEC1DE3024B}"/>
          </ac:spMkLst>
        </pc:spChg>
        <pc:spChg chg="add del">
          <ac:chgData name="남석현" userId="aa1840af-40cb-4e21-a7da-509dbc89bddd" providerId="ADAL" clId="{7D37070E-AA6C-E24D-9E92-65D058C53C3F}" dt="2022-11-29T05:26:15.736" v="49" actId="26606"/>
          <ac:spMkLst>
            <pc:docMk/>
            <pc:sldMk cId="1916705089" sldId="258"/>
            <ac:spMk id="47" creationId="{DBF12D6D-FE37-445A-BF16-6DA1A659A4D7}"/>
          </ac:spMkLst>
        </pc:spChg>
        <pc:spChg chg="add del">
          <ac:chgData name="남석현" userId="aa1840af-40cb-4e21-a7da-509dbc89bddd" providerId="ADAL" clId="{7D37070E-AA6C-E24D-9E92-65D058C53C3F}" dt="2022-11-29T05:26:16.676" v="51" actId="26606"/>
          <ac:spMkLst>
            <pc:docMk/>
            <pc:sldMk cId="1916705089" sldId="258"/>
            <ac:spMk id="49" creationId="{DB8424AB-D56B-4256-866A-5B54DE93C20F}"/>
          </ac:spMkLst>
        </pc:spChg>
        <pc:spChg chg="add del">
          <ac:chgData name="남석현" userId="aa1840af-40cb-4e21-a7da-509dbc89bddd" providerId="ADAL" clId="{7D37070E-AA6C-E24D-9E92-65D058C53C3F}" dt="2022-11-29T05:26:16.676" v="51" actId="26606"/>
          <ac:spMkLst>
            <pc:docMk/>
            <pc:sldMk cId="1916705089" sldId="258"/>
            <ac:spMk id="50" creationId="{FC999C28-AD33-4EB7-A5F1-C06D10A5FDF7}"/>
          </ac:spMkLst>
        </pc:spChg>
        <pc:spChg chg="add del">
          <ac:chgData name="남석현" userId="aa1840af-40cb-4e21-a7da-509dbc89bddd" providerId="ADAL" clId="{7D37070E-AA6C-E24D-9E92-65D058C53C3F}" dt="2022-11-29T05:26:16.676" v="51" actId="26606"/>
          <ac:spMkLst>
            <pc:docMk/>
            <pc:sldMk cId="1916705089" sldId="258"/>
            <ac:spMk id="51" creationId="{07CBBDD0-4420-4A50-96AB-392F9B97CF03}"/>
          </ac:spMkLst>
        </pc:spChg>
        <pc:spChg chg="add del">
          <ac:chgData name="남석현" userId="aa1840af-40cb-4e21-a7da-509dbc89bddd" providerId="ADAL" clId="{7D37070E-AA6C-E24D-9E92-65D058C53C3F}" dt="2022-11-29T05:26:16.676" v="51" actId="26606"/>
          <ac:spMkLst>
            <pc:docMk/>
            <pc:sldMk cId="1916705089" sldId="258"/>
            <ac:spMk id="52" creationId="{465BA403-54B9-4A0B-BC79-028C495C038E}"/>
          </ac:spMkLst>
        </pc:spChg>
        <pc:spChg chg="add del">
          <ac:chgData name="남석현" userId="aa1840af-40cb-4e21-a7da-509dbc89bddd" providerId="ADAL" clId="{7D37070E-AA6C-E24D-9E92-65D058C53C3F}" dt="2022-11-29T05:26:16.676" v="51" actId="26606"/>
          <ac:spMkLst>
            <pc:docMk/>
            <pc:sldMk cId="1916705089" sldId="258"/>
            <ac:spMk id="53" creationId="{DC8C6883-513A-4FE8-8B55-7AA2A13A9BB9}"/>
          </ac:spMkLst>
        </pc:spChg>
        <pc:spChg chg="add del">
          <ac:chgData name="남석현" userId="aa1840af-40cb-4e21-a7da-509dbc89bddd" providerId="ADAL" clId="{7D37070E-AA6C-E24D-9E92-65D058C53C3F}" dt="2022-11-29T05:26:22.142" v="53" actId="26606"/>
          <ac:spMkLst>
            <pc:docMk/>
            <pc:sldMk cId="1916705089" sldId="258"/>
            <ac:spMk id="55" creationId="{17115F77-2FAE-4CA7-9A7F-10D5F2C8F831}"/>
          </ac:spMkLst>
        </pc:spChg>
        <pc:spChg chg="add del">
          <ac:chgData name="남석현" userId="aa1840af-40cb-4e21-a7da-509dbc89bddd" providerId="ADAL" clId="{7D37070E-AA6C-E24D-9E92-65D058C53C3F}" dt="2022-11-29T05:26:22.142" v="53" actId="26606"/>
          <ac:spMkLst>
            <pc:docMk/>
            <pc:sldMk cId="1916705089" sldId="258"/>
            <ac:spMk id="56" creationId="{5CD4C046-A04C-46CC-AFA3-6B0621F628C8}"/>
          </ac:spMkLst>
        </pc:spChg>
        <pc:spChg chg="add del">
          <ac:chgData name="남석현" userId="aa1840af-40cb-4e21-a7da-509dbc89bddd" providerId="ADAL" clId="{7D37070E-AA6C-E24D-9E92-65D058C53C3F}" dt="2022-11-29T05:26:22.142" v="53" actId="26606"/>
          <ac:spMkLst>
            <pc:docMk/>
            <pc:sldMk cId="1916705089" sldId="258"/>
            <ac:spMk id="57" creationId="{D589E016-1EE1-484C-8423-012B4B78067D}"/>
          </ac:spMkLst>
        </pc:spChg>
        <pc:spChg chg="add del">
          <ac:chgData name="남석현" userId="aa1840af-40cb-4e21-a7da-509dbc89bddd" providerId="ADAL" clId="{7D37070E-AA6C-E24D-9E92-65D058C53C3F}" dt="2022-11-29T05:26:22.142" v="53" actId="26606"/>
          <ac:spMkLst>
            <pc:docMk/>
            <pc:sldMk cId="1916705089" sldId="258"/>
            <ac:spMk id="58" creationId="{46100866-3689-418C-84D9-07C7E2435C86}"/>
          </ac:spMkLst>
        </pc:spChg>
        <pc:spChg chg="add del">
          <ac:chgData name="남석현" userId="aa1840af-40cb-4e21-a7da-509dbc89bddd" providerId="ADAL" clId="{7D37070E-AA6C-E24D-9E92-65D058C53C3F}" dt="2022-11-29T05:26:29.789" v="60" actId="26606"/>
          <ac:spMkLst>
            <pc:docMk/>
            <pc:sldMk cId="1916705089" sldId="258"/>
            <ac:spMk id="60" creationId="{17115F77-2FAE-4CA7-9A7F-10D5F2C8F831}"/>
          </ac:spMkLst>
        </pc:spChg>
        <pc:spChg chg="add del">
          <ac:chgData name="남석현" userId="aa1840af-40cb-4e21-a7da-509dbc89bddd" providerId="ADAL" clId="{7D37070E-AA6C-E24D-9E92-65D058C53C3F}" dt="2022-11-29T05:26:29.789" v="60" actId="26606"/>
          <ac:spMkLst>
            <pc:docMk/>
            <pc:sldMk cId="1916705089" sldId="258"/>
            <ac:spMk id="61" creationId="{5CD4C046-A04C-46CC-AFA3-6B0621F628C8}"/>
          </ac:spMkLst>
        </pc:spChg>
        <pc:spChg chg="add del">
          <ac:chgData name="남석현" userId="aa1840af-40cb-4e21-a7da-509dbc89bddd" providerId="ADAL" clId="{7D37070E-AA6C-E24D-9E92-65D058C53C3F}" dt="2022-11-29T05:26:29.789" v="60" actId="26606"/>
          <ac:spMkLst>
            <pc:docMk/>
            <pc:sldMk cId="1916705089" sldId="258"/>
            <ac:spMk id="62" creationId="{25D5C296-F4B1-4AE5-8EEB-9FEB7ED17780}"/>
          </ac:spMkLst>
        </pc:spChg>
        <pc:spChg chg="add del">
          <ac:chgData name="남석현" userId="aa1840af-40cb-4e21-a7da-509dbc89bddd" providerId="ADAL" clId="{7D37070E-AA6C-E24D-9E92-65D058C53C3F}" dt="2022-11-29T05:26:29.789" v="60" actId="26606"/>
          <ac:spMkLst>
            <pc:docMk/>
            <pc:sldMk cId="1916705089" sldId="258"/>
            <ac:spMk id="63" creationId="{9C1ACE66-194D-48C4-A14A-6933B35283F6}"/>
          </ac:spMkLst>
        </pc:spChg>
        <pc:spChg chg="add del">
          <ac:chgData name="남석현" userId="aa1840af-40cb-4e21-a7da-509dbc89bddd" providerId="ADAL" clId="{7D37070E-AA6C-E24D-9E92-65D058C53C3F}" dt="2022-11-29T05:26:29.789" v="60" actId="26606"/>
          <ac:spMkLst>
            <pc:docMk/>
            <pc:sldMk cId="1916705089" sldId="258"/>
            <ac:spMk id="64" creationId="{025B886A-7ED1-4B77-819B-76ACBEFB07D0}"/>
          </ac:spMkLst>
        </pc:spChg>
        <pc:picChg chg="add mod">
          <ac:chgData name="남석현" userId="aa1840af-40cb-4e21-a7da-509dbc89bddd" providerId="ADAL" clId="{7D37070E-AA6C-E24D-9E92-65D058C53C3F}" dt="2022-11-29T05:26:36.485" v="64" actId="1076"/>
          <ac:picMkLst>
            <pc:docMk/>
            <pc:sldMk cId="1916705089" sldId="258"/>
            <ac:picMk id="4" creationId="{0DAA55B1-B20F-DF04-8968-93A3DFBAAC93}"/>
          </ac:picMkLst>
        </pc:picChg>
      </pc:sldChg>
      <pc:sldChg chg="addSp delSp modSp add mod ord">
        <pc:chgData name="남석현" userId="aa1840af-40cb-4e21-a7da-509dbc89bddd" providerId="ADAL" clId="{7D37070E-AA6C-E24D-9E92-65D058C53C3F}" dt="2022-11-29T18:20:49.290" v="2671" actId="20577"/>
        <pc:sldMkLst>
          <pc:docMk/>
          <pc:sldMk cId="3773010891" sldId="259"/>
        </pc:sldMkLst>
        <pc:spChg chg="del">
          <ac:chgData name="남석현" userId="aa1840af-40cb-4e21-a7da-509dbc89bddd" providerId="ADAL" clId="{7D37070E-AA6C-E24D-9E92-65D058C53C3F}" dt="2022-11-29T05:27:54.750" v="78" actId="478"/>
          <ac:spMkLst>
            <pc:docMk/>
            <pc:sldMk cId="3773010891" sldId="259"/>
            <ac:spMk id="2" creationId="{EF982390-CA81-31A1-1B57-2F8BC764A553}"/>
          </ac:spMkLst>
        </pc:spChg>
        <pc:spChg chg="mod">
          <ac:chgData name="남석현" userId="aa1840af-40cb-4e21-a7da-509dbc89bddd" providerId="ADAL" clId="{7D37070E-AA6C-E24D-9E92-65D058C53C3F}" dt="2022-11-29T18:20:49.290" v="2671" actId="20577"/>
          <ac:spMkLst>
            <pc:docMk/>
            <pc:sldMk cId="3773010891" sldId="259"/>
            <ac:spMk id="3" creationId="{C0811B96-D65F-BBF7-429A-367732ED190E}"/>
          </ac:spMkLst>
        </pc:spChg>
        <pc:spChg chg="add del mod">
          <ac:chgData name="남석현" userId="aa1840af-40cb-4e21-a7da-509dbc89bddd" providerId="ADAL" clId="{7D37070E-AA6C-E24D-9E92-65D058C53C3F}" dt="2022-11-29T05:27:58.787" v="79" actId="478"/>
          <ac:spMkLst>
            <pc:docMk/>
            <pc:sldMk cId="3773010891" sldId="259"/>
            <ac:spMk id="5" creationId="{FF190668-A11D-A323-0D77-9E157D799C1C}"/>
          </ac:spMkLst>
        </pc:spChg>
        <pc:spChg chg="add del mod">
          <ac:chgData name="남석현" userId="aa1840af-40cb-4e21-a7da-509dbc89bddd" providerId="ADAL" clId="{7D37070E-AA6C-E24D-9E92-65D058C53C3F}" dt="2022-11-29T05:35:03.783" v="242" actId="478"/>
          <ac:spMkLst>
            <pc:docMk/>
            <pc:sldMk cId="3773010891" sldId="259"/>
            <ac:spMk id="6" creationId="{7B807F8C-5EAF-C80C-358A-D278E840B21F}"/>
          </ac:spMkLst>
        </pc:spChg>
        <pc:spChg chg="add mod">
          <ac:chgData name="남석현" userId="aa1840af-40cb-4e21-a7da-509dbc89bddd" providerId="ADAL" clId="{7D37070E-AA6C-E24D-9E92-65D058C53C3F}" dt="2022-11-29T18:20:20.635" v="2662" actId="20577"/>
          <ac:spMkLst>
            <pc:docMk/>
            <pc:sldMk cId="3773010891" sldId="259"/>
            <ac:spMk id="6" creationId="{9C1226F7-7098-8E9D-C4DB-E93D9F1B7BAC}"/>
          </ac:spMkLst>
        </pc:spChg>
        <pc:spChg chg="add del mod">
          <ac:chgData name="남석현" userId="aa1840af-40cb-4e21-a7da-509dbc89bddd" providerId="ADAL" clId="{7D37070E-AA6C-E24D-9E92-65D058C53C3F}" dt="2022-11-29T05:35:05.222" v="243" actId="478"/>
          <ac:spMkLst>
            <pc:docMk/>
            <pc:sldMk cId="3773010891" sldId="259"/>
            <ac:spMk id="8" creationId="{0038B6F2-63EE-566F-10CB-0D067832E3A8}"/>
          </ac:spMkLst>
        </pc:spChg>
        <pc:spChg chg="add del">
          <ac:chgData name="남석현" userId="aa1840af-40cb-4e21-a7da-509dbc89bddd" providerId="ADAL" clId="{7D37070E-AA6C-E24D-9E92-65D058C53C3F}" dt="2022-11-29T06:57:56.187" v="293" actId="478"/>
          <ac:spMkLst>
            <pc:docMk/>
            <pc:sldMk cId="3773010891" sldId="259"/>
            <ac:spMk id="9" creationId="{FC9DE122-DAD2-3840-F896-123C5B73F377}"/>
          </ac:spMkLst>
        </pc:spChg>
        <pc:spChg chg="add del">
          <ac:chgData name="남석현" userId="aa1840af-40cb-4e21-a7da-509dbc89bddd" providerId="ADAL" clId="{7D37070E-AA6C-E24D-9E92-65D058C53C3F}" dt="2022-11-29T06:58:07.840" v="295"/>
          <ac:spMkLst>
            <pc:docMk/>
            <pc:sldMk cId="3773010891" sldId="259"/>
            <ac:spMk id="10" creationId="{D1276AE8-841B-5034-BAEF-0372FC25C517}"/>
          </ac:spMkLst>
        </pc:spChg>
        <pc:picChg chg="mod modCrop">
          <ac:chgData name="남석현" userId="aa1840af-40cb-4e21-a7da-509dbc89bddd" providerId="ADAL" clId="{7D37070E-AA6C-E24D-9E92-65D058C53C3F}" dt="2022-11-29T18:19:39.375" v="2627" actId="732"/>
          <ac:picMkLst>
            <pc:docMk/>
            <pc:sldMk cId="3773010891" sldId="259"/>
            <ac:picMk id="2" creationId="{929DC2FC-BE54-6FBD-13B8-EB6BDDCEFE98}"/>
          </ac:picMkLst>
        </pc:picChg>
        <pc:picChg chg="mod">
          <ac:chgData name="남석현" userId="aa1840af-40cb-4e21-a7da-509dbc89bddd" providerId="ADAL" clId="{7D37070E-AA6C-E24D-9E92-65D058C53C3F}" dt="2022-11-29T18:19:31.747" v="2625" actId="1076"/>
          <ac:picMkLst>
            <pc:docMk/>
            <pc:sldMk cId="3773010891" sldId="259"/>
            <ac:picMk id="4" creationId="{4ECC48BE-A2E4-FAE3-441F-8928DDA1EFC5}"/>
          </ac:picMkLst>
        </pc:picChg>
        <pc:picChg chg="mod">
          <ac:chgData name="남석현" userId="aa1840af-40cb-4e21-a7da-509dbc89bddd" providerId="ADAL" clId="{7D37070E-AA6C-E24D-9E92-65D058C53C3F}" dt="2022-11-29T18:19:42.809" v="2628" actId="1076"/>
          <ac:picMkLst>
            <pc:docMk/>
            <pc:sldMk cId="3773010891" sldId="259"/>
            <ac:picMk id="5" creationId="{41BC4A0D-1500-9AA1-9697-00E175C51E0F}"/>
          </ac:picMkLst>
        </pc:picChg>
        <pc:picChg chg="add mod">
          <ac:chgData name="남석현" userId="aa1840af-40cb-4e21-a7da-509dbc89bddd" providerId="ADAL" clId="{7D37070E-AA6C-E24D-9E92-65D058C53C3F}" dt="2022-11-29T16:35:22.309" v="790" actId="1076"/>
          <ac:picMkLst>
            <pc:docMk/>
            <pc:sldMk cId="3773010891" sldId="259"/>
            <ac:picMk id="11" creationId="{D549A6DB-56FF-23A1-69FB-2295BB489D97}"/>
          </ac:picMkLst>
        </pc:picChg>
      </pc:sldChg>
      <pc:sldChg chg="add del ord">
        <pc:chgData name="남석현" userId="aa1840af-40cb-4e21-a7da-509dbc89bddd" providerId="ADAL" clId="{7D37070E-AA6C-E24D-9E92-65D058C53C3F}" dt="2022-11-29T18:21:32.194" v="2672" actId="2696"/>
        <pc:sldMkLst>
          <pc:docMk/>
          <pc:sldMk cId="2761721937" sldId="260"/>
        </pc:sldMkLst>
      </pc:sldChg>
      <pc:sldChg chg="addSp delSp modSp add mod delAnim modAnim">
        <pc:chgData name="남석현" userId="aa1840af-40cb-4e21-a7da-509dbc89bddd" providerId="ADAL" clId="{7D37070E-AA6C-E24D-9E92-65D058C53C3F}" dt="2022-11-29T18:22:00.037" v="2692" actId="1076"/>
        <pc:sldMkLst>
          <pc:docMk/>
          <pc:sldMk cId="1152513081" sldId="261"/>
        </pc:sldMkLst>
        <pc:spChg chg="mod">
          <ac:chgData name="남석현" userId="aa1840af-40cb-4e21-a7da-509dbc89bddd" providerId="ADAL" clId="{7D37070E-AA6C-E24D-9E92-65D058C53C3F}" dt="2022-11-29T14:38:19.890" v="549" actId="1076"/>
          <ac:spMkLst>
            <pc:docMk/>
            <pc:sldMk cId="1152513081" sldId="261"/>
            <ac:spMk id="3" creationId="{C0811B96-D65F-BBF7-429A-367732ED190E}"/>
          </ac:spMkLst>
        </pc:spChg>
        <pc:spChg chg="add mod">
          <ac:chgData name="남석현" userId="aa1840af-40cb-4e21-a7da-509dbc89bddd" providerId="ADAL" clId="{7D37070E-AA6C-E24D-9E92-65D058C53C3F}" dt="2022-11-29T16:52:15.546" v="1586" actId="207"/>
          <ac:spMkLst>
            <pc:docMk/>
            <pc:sldMk cId="1152513081" sldId="261"/>
            <ac:spMk id="4" creationId="{E2F2531D-E0D8-3846-CBF9-E38821BA0B85}"/>
          </ac:spMkLst>
        </pc:spChg>
        <pc:spChg chg="add mod">
          <ac:chgData name="남석현" userId="aa1840af-40cb-4e21-a7da-509dbc89bddd" providerId="ADAL" clId="{7D37070E-AA6C-E24D-9E92-65D058C53C3F}" dt="2022-11-29T18:22:00.037" v="2692" actId="1076"/>
          <ac:spMkLst>
            <pc:docMk/>
            <pc:sldMk cId="1152513081" sldId="261"/>
            <ac:spMk id="5" creationId="{AB2DBB01-41C4-4FE6-2D88-01171F1C717C}"/>
          </ac:spMkLst>
        </pc:spChg>
        <pc:spChg chg="add del mod">
          <ac:chgData name="남석현" userId="aa1840af-40cb-4e21-a7da-509dbc89bddd" providerId="ADAL" clId="{7D37070E-AA6C-E24D-9E92-65D058C53C3F}" dt="2022-11-29T05:33:43.248" v="179" actId="478"/>
          <ac:spMkLst>
            <pc:docMk/>
            <pc:sldMk cId="1152513081" sldId="261"/>
            <ac:spMk id="5" creationId="{EB75D874-C60F-B03B-84F5-C9E49B8ACC39}"/>
          </ac:spMkLst>
        </pc:spChg>
        <pc:spChg chg="del">
          <ac:chgData name="남석현" userId="aa1840af-40cb-4e21-a7da-509dbc89bddd" providerId="ADAL" clId="{7D37070E-AA6C-E24D-9E92-65D058C53C3F}" dt="2022-11-29T05:33:40.565" v="178" actId="478"/>
          <ac:spMkLst>
            <pc:docMk/>
            <pc:sldMk cId="1152513081" sldId="261"/>
            <ac:spMk id="6" creationId="{7B807F8C-5EAF-C80C-358A-D278E840B21F}"/>
          </ac:spMkLst>
        </pc:spChg>
        <pc:picChg chg="add mod">
          <ac:chgData name="남석현" userId="aa1840af-40cb-4e21-a7da-509dbc89bddd" providerId="ADAL" clId="{7D37070E-AA6C-E24D-9E92-65D058C53C3F}" dt="2022-11-29T16:45:30.168" v="1309" actId="1076"/>
          <ac:picMkLst>
            <pc:docMk/>
            <pc:sldMk cId="1152513081" sldId="261"/>
            <ac:picMk id="2" creationId="{711DF612-D0A5-6123-524E-6E0B06405B9E}"/>
          </ac:picMkLst>
        </pc:picChg>
        <pc:picChg chg="add del mod">
          <ac:chgData name="남석현" userId="aa1840af-40cb-4e21-a7da-509dbc89bddd" providerId="ADAL" clId="{7D37070E-AA6C-E24D-9E92-65D058C53C3F}" dt="2022-11-29T13:37:49.096" v="450" actId="478"/>
          <ac:picMkLst>
            <pc:docMk/>
            <pc:sldMk cId="1152513081" sldId="261"/>
            <ac:picMk id="4" creationId="{3D20EE93-EED4-9C05-59D4-1E254830C90C}"/>
          </ac:picMkLst>
        </pc:picChg>
        <pc:picChg chg="add del mod">
          <ac:chgData name="남석현" userId="aa1840af-40cb-4e21-a7da-509dbc89bddd" providerId="ADAL" clId="{7D37070E-AA6C-E24D-9E92-65D058C53C3F}" dt="2022-11-29T13:37:54.614" v="453" actId="478"/>
          <ac:picMkLst>
            <pc:docMk/>
            <pc:sldMk cId="1152513081" sldId="261"/>
            <ac:picMk id="6" creationId="{A27A59C5-6EFF-0FDE-52F1-F039A13A6F72}"/>
          </ac:picMkLst>
        </pc:picChg>
        <pc:picChg chg="add mod">
          <ac:chgData name="남석현" userId="aa1840af-40cb-4e21-a7da-509dbc89bddd" providerId="ADAL" clId="{7D37070E-AA6C-E24D-9E92-65D058C53C3F}" dt="2022-11-29T16:45:49.244" v="1313" actId="1076"/>
          <ac:picMkLst>
            <pc:docMk/>
            <pc:sldMk cId="1152513081" sldId="261"/>
            <ac:picMk id="8" creationId="{6CA47FA4-EC36-EBE8-E6A9-A7F7EB4A48F8}"/>
          </ac:picMkLst>
        </pc:picChg>
      </pc:sldChg>
      <pc:sldChg chg="addSp delSp modSp add mod ord">
        <pc:chgData name="남석현" userId="aa1840af-40cb-4e21-a7da-509dbc89bddd" providerId="ADAL" clId="{7D37070E-AA6C-E24D-9E92-65D058C53C3F}" dt="2022-11-29T16:51:42.374" v="1577" actId="14100"/>
        <pc:sldMkLst>
          <pc:docMk/>
          <pc:sldMk cId="1319809234" sldId="262"/>
        </pc:sldMkLst>
        <pc:spChg chg="mod">
          <ac:chgData name="남석현" userId="aa1840af-40cb-4e21-a7da-509dbc89bddd" providerId="ADAL" clId="{7D37070E-AA6C-E24D-9E92-65D058C53C3F}" dt="2022-11-29T13:41:47.815" v="475" actId="20577"/>
          <ac:spMkLst>
            <pc:docMk/>
            <pc:sldMk cId="1319809234" sldId="262"/>
            <ac:spMk id="3" creationId="{C0811B96-D65F-BBF7-429A-367732ED190E}"/>
          </ac:spMkLst>
        </pc:spChg>
        <pc:spChg chg="add del mod">
          <ac:chgData name="남석현" userId="aa1840af-40cb-4e21-a7da-509dbc89bddd" providerId="ADAL" clId="{7D37070E-AA6C-E24D-9E92-65D058C53C3F}" dt="2022-11-29T07:22:10.530" v="312" actId="478"/>
          <ac:spMkLst>
            <pc:docMk/>
            <pc:sldMk cId="1319809234" sldId="262"/>
            <ac:spMk id="8" creationId="{D88B8622-0B85-0FF7-B2B7-169285715194}"/>
          </ac:spMkLst>
        </pc:spChg>
        <pc:spChg chg="add mod">
          <ac:chgData name="남석현" userId="aa1840af-40cb-4e21-a7da-509dbc89bddd" providerId="ADAL" clId="{7D37070E-AA6C-E24D-9E92-65D058C53C3F}" dt="2022-11-29T16:51:42.374" v="1577" actId="14100"/>
          <ac:spMkLst>
            <pc:docMk/>
            <pc:sldMk cId="1319809234" sldId="262"/>
            <ac:spMk id="10" creationId="{11D4A94F-B371-2D8E-4918-A45B50725220}"/>
          </ac:spMkLst>
        </pc:spChg>
        <pc:picChg chg="del">
          <ac:chgData name="남석현" userId="aa1840af-40cb-4e21-a7da-509dbc89bddd" providerId="ADAL" clId="{7D37070E-AA6C-E24D-9E92-65D058C53C3F}" dt="2022-11-29T05:37:58.539" v="284" actId="478"/>
          <ac:picMkLst>
            <pc:docMk/>
            <pc:sldMk cId="1319809234" sldId="262"/>
            <ac:picMk id="2" creationId="{711DF612-D0A5-6123-524E-6E0B06405B9E}"/>
          </ac:picMkLst>
        </pc:picChg>
        <pc:picChg chg="add del mod">
          <ac:chgData name="남석현" userId="aa1840af-40cb-4e21-a7da-509dbc89bddd" providerId="ADAL" clId="{7D37070E-AA6C-E24D-9E92-65D058C53C3F}" dt="2022-11-29T07:21:54.932" v="305" actId="478"/>
          <ac:picMkLst>
            <pc:docMk/>
            <pc:sldMk cId="1319809234" sldId="262"/>
            <ac:picMk id="4" creationId="{3986DBD1-C603-D162-4E76-F6D10F95F9F0}"/>
          </ac:picMkLst>
        </pc:picChg>
        <pc:picChg chg="add mod">
          <ac:chgData name="남석현" userId="aa1840af-40cb-4e21-a7da-509dbc89bddd" providerId="ADAL" clId="{7D37070E-AA6C-E24D-9E92-65D058C53C3F}" dt="2022-11-29T07:23:57.047" v="352" actId="1076"/>
          <ac:picMkLst>
            <pc:docMk/>
            <pc:sldMk cId="1319809234" sldId="262"/>
            <ac:picMk id="7" creationId="{13818FE1-9279-8E0F-CA55-ED42B38E0ED0}"/>
          </ac:picMkLst>
        </pc:picChg>
        <pc:picChg chg="add del mod">
          <ac:chgData name="남석현" userId="aa1840af-40cb-4e21-a7da-509dbc89bddd" providerId="ADAL" clId="{7D37070E-AA6C-E24D-9E92-65D058C53C3F}" dt="2022-11-29T07:22:21.363" v="314"/>
          <ac:picMkLst>
            <pc:docMk/>
            <pc:sldMk cId="1319809234" sldId="262"/>
            <ac:picMk id="9" creationId="{2F4440C5-F838-4EBA-44A6-823A43E3FF19}"/>
          </ac:picMkLst>
        </pc:picChg>
      </pc:sldChg>
      <pc:sldChg chg="new del">
        <pc:chgData name="남석현" userId="aa1840af-40cb-4e21-a7da-509dbc89bddd" providerId="ADAL" clId="{7D37070E-AA6C-E24D-9E92-65D058C53C3F}" dt="2022-11-29T05:35:50.686" v="246" actId="2696"/>
        <pc:sldMkLst>
          <pc:docMk/>
          <pc:sldMk cId="3643960607" sldId="262"/>
        </pc:sldMkLst>
      </pc:sldChg>
      <pc:sldChg chg="add del">
        <pc:chgData name="남석현" userId="aa1840af-40cb-4e21-a7da-509dbc89bddd" providerId="ADAL" clId="{7D37070E-AA6C-E24D-9E92-65D058C53C3F}" dt="2022-11-29T07:24:33.696" v="389" actId="2696"/>
        <pc:sldMkLst>
          <pc:docMk/>
          <pc:sldMk cId="770284877" sldId="263"/>
        </pc:sldMkLst>
      </pc:sldChg>
      <pc:sldChg chg="addSp delSp modSp add mod ord setBg">
        <pc:chgData name="남석현" userId="aa1840af-40cb-4e21-a7da-509dbc89bddd" providerId="ADAL" clId="{7D37070E-AA6C-E24D-9E92-65D058C53C3F}" dt="2022-11-29T17:01:21.995" v="1904" actId="26606"/>
        <pc:sldMkLst>
          <pc:docMk/>
          <pc:sldMk cId="1539676277" sldId="264"/>
        </pc:sldMkLst>
        <pc:spChg chg="add mod ord">
          <ac:chgData name="남석현" userId="aa1840af-40cb-4e21-a7da-509dbc89bddd" providerId="ADAL" clId="{7D37070E-AA6C-E24D-9E92-65D058C53C3F}" dt="2022-11-29T17:01:21.995" v="1904" actId="26606"/>
          <ac:spMkLst>
            <pc:docMk/>
            <pc:sldMk cId="1539676277" sldId="264"/>
            <ac:spMk id="2" creationId="{2FC94716-8203-EF8A-A89F-5FEB63E89571}"/>
          </ac:spMkLst>
        </pc:spChg>
        <pc:spChg chg="add del">
          <ac:chgData name="남석현" userId="aa1840af-40cb-4e21-a7da-509dbc89bddd" providerId="ADAL" clId="{7D37070E-AA6C-E24D-9E92-65D058C53C3F}" dt="2022-11-29T13:32:05.210" v="438" actId="478"/>
          <ac:spMkLst>
            <pc:docMk/>
            <pc:sldMk cId="1539676277" sldId="264"/>
            <ac:spMk id="2" creationId="{AFE2B52A-5D84-2DB3-3993-2EBB8416C25D}"/>
          </ac:spMkLst>
        </pc:spChg>
        <pc:spChg chg="mod">
          <ac:chgData name="남석현" userId="aa1840af-40cb-4e21-a7da-509dbc89bddd" providerId="ADAL" clId="{7D37070E-AA6C-E24D-9E92-65D058C53C3F}" dt="2022-11-29T17:01:21.995" v="1904" actId="26606"/>
          <ac:spMkLst>
            <pc:docMk/>
            <pc:sldMk cId="1539676277" sldId="264"/>
            <ac:spMk id="3" creationId="{C0811B96-D65F-BBF7-429A-367732ED190E}"/>
          </ac:spMkLst>
        </pc:spChg>
        <pc:spChg chg="add del mod">
          <ac:chgData name="남석현" userId="aa1840af-40cb-4e21-a7da-509dbc89bddd" providerId="ADAL" clId="{7D37070E-AA6C-E24D-9E92-65D058C53C3F}" dt="2022-11-29T07:26:06.693" v="412" actId="478"/>
          <ac:spMkLst>
            <pc:docMk/>
            <pc:sldMk cId="1539676277" sldId="264"/>
            <ac:spMk id="4" creationId="{D1B5DD44-C7C7-A13E-7C25-DC5D3D58BB38}"/>
          </ac:spMkLst>
        </pc:spChg>
        <pc:spChg chg="add del mod">
          <ac:chgData name="남석현" userId="aa1840af-40cb-4e21-a7da-509dbc89bddd" providerId="ADAL" clId="{7D37070E-AA6C-E24D-9E92-65D058C53C3F}" dt="2022-11-29T13:33:45.213" v="442" actId="478"/>
          <ac:spMkLst>
            <pc:docMk/>
            <pc:sldMk cId="1539676277" sldId="264"/>
            <ac:spMk id="8" creationId="{DCFDB398-6E8F-3B7D-1E8F-3BA67D23855E}"/>
          </ac:spMkLst>
        </pc:spChg>
        <pc:spChg chg="add del">
          <ac:chgData name="남석현" userId="aa1840af-40cb-4e21-a7da-509dbc89bddd" providerId="ADAL" clId="{7D37070E-AA6C-E24D-9E92-65D058C53C3F}" dt="2022-11-29T17:01:21.995" v="1904" actId="26606"/>
          <ac:spMkLst>
            <pc:docMk/>
            <pc:sldMk cId="1539676277" sldId="264"/>
            <ac:spMk id="9" creationId="{17115F77-2FAE-4CA7-9A7F-10D5F2C8F831}"/>
          </ac:spMkLst>
        </pc:spChg>
        <pc:spChg chg="add del">
          <ac:chgData name="남석현" userId="aa1840af-40cb-4e21-a7da-509dbc89bddd" providerId="ADAL" clId="{7D37070E-AA6C-E24D-9E92-65D058C53C3F}" dt="2022-11-29T13:33:44.354" v="441" actId="478"/>
          <ac:spMkLst>
            <pc:docMk/>
            <pc:sldMk cId="1539676277" sldId="264"/>
            <ac:spMk id="10" creationId="{11D4A94F-B371-2D8E-4918-A45B50725220}"/>
          </ac:spMkLst>
        </pc:spChg>
        <pc:spChg chg="add del">
          <ac:chgData name="남석현" userId="aa1840af-40cb-4e21-a7da-509dbc89bddd" providerId="ADAL" clId="{7D37070E-AA6C-E24D-9E92-65D058C53C3F}" dt="2022-11-29T17:01:21.995" v="1904" actId="26606"/>
          <ac:spMkLst>
            <pc:docMk/>
            <pc:sldMk cId="1539676277" sldId="264"/>
            <ac:spMk id="12" creationId="{5CD4C046-A04C-46CC-AFA3-6B0621F628C8}"/>
          </ac:spMkLst>
        </pc:spChg>
        <pc:spChg chg="add del">
          <ac:chgData name="남석현" userId="aa1840af-40cb-4e21-a7da-509dbc89bddd" providerId="ADAL" clId="{7D37070E-AA6C-E24D-9E92-65D058C53C3F}" dt="2022-11-29T17:01:21.995" v="1904" actId="26606"/>
          <ac:spMkLst>
            <pc:docMk/>
            <pc:sldMk cId="1539676277" sldId="264"/>
            <ac:spMk id="14" creationId="{66C7A97A-A7DE-4DFB-8542-1E4BF24C7D31}"/>
          </ac:spMkLst>
        </pc:spChg>
        <pc:spChg chg="add del">
          <ac:chgData name="남석현" userId="aa1840af-40cb-4e21-a7da-509dbc89bddd" providerId="ADAL" clId="{7D37070E-AA6C-E24D-9E92-65D058C53C3F}" dt="2022-11-29T17:01:21.995" v="1904" actId="26606"/>
          <ac:spMkLst>
            <pc:docMk/>
            <pc:sldMk cId="1539676277" sldId="264"/>
            <ac:spMk id="16" creationId="{BE111DB0-3D73-4D20-9D57-CEF5A0D865B9}"/>
          </ac:spMkLst>
        </pc:spChg>
        <pc:spChg chg="add del">
          <ac:chgData name="남석현" userId="aa1840af-40cb-4e21-a7da-509dbc89bddd" providerId="ADAL" clId="{7D37070E-AA6C-E24D-9E92-65D058C53C3F}" dt="2022-11-29T17:01:21.995" v="1904" actId="26606"/>
          <ac:spMkLst>
            <pc:docMk/>
            <pc:sldMk cId="1539676277" sldId="264"/>
            <ac:spMk id="18" creationId="{027ADCA0-A066-4B16-8E1F-3C2483947B72}"/>
          </ac:spMkLst>
        </pc:spChg>
        <pc:picChg chg="add mod">
          <ac:chgData name="남석현" userId="aa1840af-40cb-4e21-a7da-509dbc89bddd" providerId="ADAL" clId="{7D37070E-AA6C-E24D-9E92-65D058C53C3F}" dt="2022-11-29T17:01:21.995" v="1904" actId="26606"/>
          <ac:picMkLst>
            <pc:docMk/>
            <pc:sldMk cId="1539676277" sldId="264"/>
            <ac:picMk id="5" creationId="{4CF598D8-66D1-4468-504D-E8633F10CAEA}"/>
          </ac:picMkLst>
        </pc:picChg>
        <pc:picChg chg="del">
          <ac:chgData name="남석현" userId="aa1840af-40cb-4e21-a7da-509dbc89bddd" providerId="ADAL" clId="{7D37070E-AA6C-E24D-9E92-65D058C53C3F}" dt="2022-11-29T13:32:03.020" v="436" actId="478"/>
          <ac:picMkLst>
            <pc:docMk/>
            <pc:sldMk cId="1539676277" sldId="264"/>
            <ac:picMk id="7" creationId="{13818FE1-9279-8E0F-CA55-ED42B38E0ED0}"/>
          </ac:picMkLst>
        </pc:picChg>
      </pc:sldChg>
      <pc:sldChg chg="addSp delSp modSp add mod ord">
        <pc:chgData name="남석현" userId="aa1840af-40cb-4e21-a7da-509dbc89bddd" providerId="ADAL" clId="{7D37070E-AA6C-E24D-9E92-65D058C53C3F}" dt="2022-11-29T16:57:46.733" v="1746" actId="13926"/>
        <pc:sldMkLst>
          <pc:docMk/>
          <pc:sldMk cId="2985067207" sldId="265"/>
        </pc:sldMkLst>
        <pc:spChg chg="add mod">
          <ac:chgData name="남석현" userId="aa1840af-40cb-4e21-a7da-509dbc89bddd" providerId="ADAL" clId="{7D37070E-AA6C-E24D-9E92-65D058C53C3F}" dt="2022-11-29T16:57:46.733" v="1746" actId="13926"/>
          <ac:spMkLst>
            <pc:docMk/>
            <pc:sldMk cId="2985067207" sldId="265"/>
            <ac:spMk id="2" creationId="{2B5E907C-7525-89BF-E3F4-49874CA29954}"/>
          </ac:spMkLst>
        </pc:spChg>
        <pc:spChg chg="mod">
          <ac:chgData name="남석현" userId="aa1840af-40cb-4e21-a7da-509dbc89bddd" providerId="ADAL" clId="{7D37070E-AA6C-E24D-9E92-65D058C53C3F}" dt="2022-11-29T14:38:08.067" v="546" actId="1076"/>
          <ac:spMkLst>
            <pc:docMk/>
            <pc:sldMk cId="2985067207" sldId="265"/>
            <ac:spMk id="3" creationId="{C0811B96-D65F-BBF7-429A-367732ED190E}"/>
          </ac:spMkLst>
        </pc:spChg>
        <pc:picChg chg="del">
          <ac:chgData name="남석현" userId="aa1840af-40cb-4e21-a7da-509dbc89bddd" providerId="ADAL" clId="{7D37070E-AA6C-E24D-9E92-65D058C53C3F}" dt="2022-11-29T14:07:06.458" v="483" actId="478"/>
          <ac:picMkLst>
            <pc:docMk/>
            <pc:sldMk cId="2985067207" sldId="265"/>
            <ac:picMk id="5" creationId="{4CF598D8-66D1-4468-504D-E8633F10CAEA}"/>
          </ac:picMkLst>
        </pc:picChg>
        <pc:picChg chg="add del mod">
          <ac:chgData name="남석현" userId="aa1840af-40cb-4e21-a7da-509dbc89bddd" providerId="ADAL" clId="{7D37070E-AA6C-E24D-9E92-65D058C53C3F}" dt="2022-11-29T14:25:55.885" v="493" actId="478"/>
          <ac:picMkLst>
            <pc:docMk/>
            <pc:sldMk cId="2985067207" sldId="265"/>
            <ac:picMk id="6" creationId="{692F2C5C-2037-BD97-5147-89BCC5FA40D0}"/>
          </ac:picMkLst>
        </pc:picChg>
        <pc:picChg chg="add mod">
          <ac:chgData name="남석현" userId="aa1840af-40cb-4e21-a7da-509dbc89bddd" providerId="ADAL" clId="{7D37070E-AA6C-E24D-9E92-65D058C53C3F}" dt="2022-11-29T16:55:27.888" v="1599" actId="1076"/>
          <ac:picMkLst>
            <pc:docMk/>
            <pc:sldMk cId="2985067207" sldId="265"/>
            <ac:picMk id="8" creationId="{82336006-F741-FC28-3667-C8AB8A160A9A}"/>
          </ac:picMkLst>
        </pc:picChg>
      </pc:sldChg>
      <pc:sldChg chg="addSp delSp modSp add mod">
        <pc:chgData name="남석현" userId="aa1840af-40cb-4e21-a7da-509dbc89bddd" providerId="ADAL" clId="{7D37070E-AA6C-E24D-9E92-65D058C53C3F}" dt="2022-11-29T17:01:46.149" v="1907" actId="1076"/>
        <pc:sldMkLst>
          <pc:docMk/>
          <pc:sldMk cId="2412601207" sldId="266"/>
        </pc:sldMkLst>
        <pc:spChg chg="add mod">
          <ac:chgData name="남석현" userId="aa1840af-40cb-4e21-a7da-509dbc89bddd" providerId="ADAL" clId="{7D37070E-AA6C-E24D-9E92-65D058C53C3F}" dt="2022-11-29T17:01:46.149" v="1907" actId="1076"/>
          <ac:spMkLst>
            <pc:docMk/>
            <pc:sldMk cId="2412601207" sldId="266"/>
            <ac:spMk id="2" creationId="{809A26CB-8CB7-001B-2271-FAC2334DC2BE}"/>
          </ac:spMkLst>
        </pc:spChg>
        <pc:spChg chg="mod">
          <ac:chgData name="남석현" userId="aa1840af-40cb-4e21-a7da-509dbc89bddd" providerId="ADAL" clId="{7D37070E-AA6C-E24D-9E92-65D058C53C3F}" dt="2022-11-29T15:26:56.712" v="671" actId="27636"/>
          <ac:spMkLst>
            <pc:docMk/>
            <pc:sldMk cId="2412601207" sldId="266"/>
            <ac:spMk id="3" creationId="{C0811B96-D65F-BBF7-429A-367732ED190E}"/>
          </ac:spMkLst>
        </pc:spChg>
        <pc:picChg chg="add del mod">
          <ac:chgData name="남석현" userId="aa1840af-40cb-4e21-a7da-509dbc89bddd" providerId="ADAL" clId="{7D37070E-AA6C-E24D-9E92-65D058C53C3F}" dt="2022-11-29T15:25:23.925" v="648" actId="478"/>
          <ac:picMkLst>
            <pc:docMk/>
            <pc:sldMk cId="2412601207" sldId="266"/>
            <ac:picMk id="4" creationId="{A4389C08-91AA-8876-00AD-3B3D13AE9795}"/>
          </ac:picMkLst>
        </pc:picChg>
        <pc:picChg chg="add mod">
          <ac:chgData name="남석현" userId="aa1840af-40cb-4e21-a7da-509dbc89bddd" providerId="ADAL" clId="{7D37070E-AA6C-E24D-9E92-65D058C53C3F}" dt="2022-11-29T17:01:39.399" v="1906" actId="1076"/>
          <ac:picMkLst>
            <pc:docMk/>
            <pc:sldMk cId="2412601207" sldId="266"/>
            <ac:picMk id="6" creationId="{A3E9523B-B22E-0AF6-2F76-3CFEDEB4B485}"/>
          </ac:picMkLst>
        </pc:picChg>
        <pc:picChg chg="del">
          <ac:chgData name="남석현" userId="aa1840af-40cb-4e21-a7da-509dbc89bddd" providerId="ADAL" clId="{7D37070E-AA6C-E24D-9E92-65D058C53C3F}" dt="2022-11-29T14:36:59.076" v="502" actId="478"/>
          <ac:picMkLst>
            <pc:docMk/>
            <pc:sldMk cId="2412601207" sldId="266"/>
            <ac:picMk id="8" creationId="{82336006-F741-FC28-3667-C8AB8A160A9A}"/>
          </ac:picMkLst>
        </pc:picChg>
      </pc:sldChg>
      <pc:sldChg chg="addSp delSp modSp add mod">
        <pc:chgData name="남석현" userId="aa1840af-40cb-4e21-a7da-509dbc89bddd" providerId="ADAL" clId="{7D37070E-AA6C-E24D-9E92-65D058C53C3F}" dt="2022-11-29T17:05:19.532" v="2164" actId="1076"/>
        <pc:sldMkLst>
          <pc:docMk/>
          <pc:sldMk cId="2765599053" sldId="267"/>
        </pc:sldMkLst>
        <pc:spChg chg="add mod">
          <ac:chgData name="남석현" userId="aa1840af-40cb-4e21-a7da-509dbc89bddd" providerId="ADAL" clId="{7D37070E-AA6C-E24D-9E92-65D058C53C3F}" dt="2022-11-29T17:04:14.185" v="2154" actId="1076"/>
          <ac:spMkLst>
            <pc:docMk/>
            <pc:sldMk cId="2765599053" sldId="267"/>
            <ac:spMk id="2" creationId="{B0A7B4DD-B86B-7062-220F-4981692AADA3}"/>
          </ac:spMkLst>
        </pc:spChg>
        <pc:spChg chg="mod">
          <ac:chgData name="남석현" userId="aa1840af-40cb-4e21-a7da-509dbc89bddd" providerId="ADAL" clId="{7D37070E-AA6C-E24D-9E92-65D058C53C3F}" dt="2022-11-29T15:49:47.593" v="703" actId="20577"/>
          <ac:spMkLst>
            <pc:docMk/>
            <pc:sldMk cId="2765599053" sldId="267"/>
            <ac:spMk id="3" creationId="{C0811B96-D65F-BBF7-429A-367732ED190E}"/>
          </ac:spMkLst>
        </pc:spChg>
        <pc:picChg chg="del">
          <ac:chgData name="남석현" userId="aa1840af-40cb-4e21-a7da-509dbc89bddd" providerId="ADAL" clId="{7D37070E-AA6C-E24D-9E92-65D058C53C3F}" dt="2022-11-29T14:40:31.145" v="594" actId="478"/>
          <ac:picMkLst>
            <pc:docMk/>
            <pc:sldMk cId="2765599053" sldId="267"/>
            <ac:picMk id="4" creationId="{A4389C08-91AA-8876-00AD-3B3D13AE9795}"/>
          </ac:picMkLst>
        </pc:picChg>
        <pc:picChg chg="add mod modCrop">
          <ac:chgData name="남석현" userId="aa1840af-40cb-4e21-a7da-509dbc89bddd" providerId="ADAL" clId="{7D37070E-AA6C-E24D-9E92-65D058C53C3F}" dt="2022-11-29T17:04:28.623" v="2156" actId="732"/>
          <ac:picMkLst>
            <pc:docMk/>
            <pc:sldMk cId="2765599053" sldId="267"/>
            <ac:picMk id="5" creationId="{FE57E5B5-0AB7-095C-16E4-8117D5A2FC9C}"/>
          </ac:picMkLst>
        </pc:picChg>
        <pc:picChg chg="add del mod">
          <ac:chgData name="남석현" userId="aa1840af-40cb-4e21-a7da-509dbc89bddd" providerId="ADAL" clId="{7D37070E-AA6C-E24D-9E92-65D058C53C3F}" dt="2022-11-29T15:27:20.490" v="672" actId="478"/>
          <ac:picMkLst>
            <pc:docMk/>
            <pc:sldMk cId="2765599053" sldId="267"/>
            <ac:picMk id="7" creationId="{B4BB85BE-6F18-71D7-F610-3360F269F5D6}"/>
          </ac:picMkLst>
        </pc:picChg>
        <pc:picChg chg="add mod modCrop">
          <ac:chgData name="남석현" userId="aa1840af-40cb-4e21-a7da-509dbc89bddd" providerId="ADAL" clId="{7D37070E-AA6C-E24D-9E92-65D058C53C3F}" dt="2022-11-29T17:05:19.532" v="2164" actId="1076"/>
          <ac:picMkLst>
            <pc:docMk/>
            <pc:sldMk cId="2765599053" sldId="267"/>
            <ac:picMk id="9" creationId="{8B4FAC50-BB2F-3156-AC38-8653C3F01D83}"/>
          </ac:picMkLst>
        </pc:picChg>
      </pc:sldChg>
      <pc:sldChg chg="addSp delSp modSp add mod">
        <pc:chgData name="남석현" userId="aa1840af-40cb-4e21-a7da-509dbc89bddd" providerId="ADAL" clId="{7D37070E-AA6C-E24D-9E92-65D058C53C3F}" dt="2022-11-29T18:33:54.145" v="2701" actId="167"/>
        <pc:sldMkLst>
          <pc:docMk/>
          <pc:sldMk cId="3696877507" sldId="268"/>
        </pc:sldMkLst>
        <pc:spChg chg="add mod">
          <ac:chgData name="남석현" userId="aa1840af-40cb-4e21-a7da-509dbc89bddd" providerId="ADAL" clId="{7D37070E-AA6C-E24D-9E92-65D058C53C3F}" dt="2022-11-29T17:06:35.564" v="2387" actId="1076"/>
          <ac:spMkLst>
            <pc:docMk/>
            <pc:sldMk cId="3696877507" sldId="268"/>
            <ac:spMk id="2" creationId="{39D724BF-E069-645B-5DC3-6CD824D29A68}"/>
          </ac:spMkLst>
        </pc:spChg>
        <pc:spChg chg="mod">
          <ac:chgData name="남석현" userId="aa1840af-40cb-4e21-a7da-509dbc89bddd" providerId="ADAL" clId="{7D37070E-AA6C-E24D-9E92-65D058C53C3F}" dt="2022-11-29T15:49:56.293" v="721" actId="20577"/>
          <ac:spMkLst>
            <pc:docMk/>
            <pc:sldMk cId="3696877507" sldId="268"/>
            <ac:spMk id="3" creationId="{C0811B96-D65F-BBF7-429A-367732ED190E}"/>
          </ac:spMkLst>
        </pc:spChg>
        <pc:spChg chg="add mod">
          <ac:chgData name="남석현" userId="aa1840af-40cb-4e21-a7da-509dbc89bddd" providerId="ADAL" clId="{7D37070E-AA6C-E24D-9E92-65D058C53C3F}" dt="2022-11-29T18:33:40.893" v="2698" actId="2085"/>
          <ac:spMkLst>
            <pc:docMk/>
            <pc:sldMk cId="3696877507" sldId="268"/>
            <ac:spMk id="4" creationId="{552B62FF-0D2B-D88A-4CF8-E702A515711B}"/>
          </ac:spMkLst>
        </pc:spChg>
        <pc:spChg chg="add mod">
          <ac:chgData name="남석현" userId="aa1840af-40cb-4e21-a7da-509dbc89bddd" providerId="ADAL" clId="{7D37070E-AA6C-E24D-9E92-65D058C53C3F}" dt="2022-11-29T18:33:54.145" v="2701" actId="167"/>
          <ac:spMkLst>
            <pc:docMk/>
            <pc:sldMk cId="3696877507" sldId="268"/>
            <ac:spMk id="5" creationId="{96D6D5B3-598C-716C-DCFA-676538FF9C17}"/>
          </ac:spMkLst>
        </pc:spChg>
        <pc:picChg chg="add del mod">
          <ac:chgData name="남석현" userId="aa1840af-40cb-4e21-a7da-509dbc89bddd" providerId="ADAL" clId="{7D37070E-AA6C-E24D-9E92-65D058C53C3F}" dt="2022-11-29T15:15:13.891" v="626" actId="478"/>
          <ac:picMkLst>
            <pc:docMk/>
            <pc:sldMk cId="3696877507" sldId="268"/>
            <ac:picMk id="4" creationId="{F2846239-7B9D-688D-0B59-DFF649A7ED53}"/>
          </ac:picMkLst>
        </pc:picChg>
        <pc:picChg chg="add del">
          <ac:chgData name="남석현" userId="aa1840af-40cb-4e21-a7da-509dbc89bddd" providerId="ADAL" clId="{7D37070E-AA6C-E24D-9E92-65D058C53C3F}" dt="2022-11-29T15:14:31.669" v="617" actId="478"/>
          <ac:picMkLst>
            <pc:docMk/>
            <pc:sldMk cId="3696877507" sldId="268"/>
            <ac:picMk id="5" creationId="{FE57E5B5-0AB7-095C-16E4-8117D5A2FC9C}"/>
          </ac:picMkLst>
        </pc:picChg>
        <pc:picChg chg="add del mod modCrop">
          <ac:chgData name="남석현" userId="aa1840af-40cb-4e21-a7da-509dbc89bddd" providerId="ADAL" clId="{7D37070E-AA6C-E24D-9E92-65D058C53C3F}" dt="2022-11-29T15:19:45.707" v="631" actId="478"/>
          <ac:picMkLst>
            <pc:docMk/>
            <pc:sldMk cId="3696877507" sldId="268"/>
            <ac:picMk id="6" creationId="{20444DDD-B4CB-4243-4020-2700CD6AC4A5}"/>
          </ac:picMkLst>
        </pc:picChg>
        <pc:picChg chg="add del mod modCrop">
          <ac:chgData name="남석현" userId="aa1840af-40cb-4e21-a7da-509dbc89bddd" providerId="ADAL" clId="{7D37070E-AA6C-E24D-9E92-65D058C53C3F}" dt="2022-11-29T18:33:12.050" v="2693" actId="1076"/>
          <ac:picMkLst>
            <pc:docMk/>
            <pc:sldMk cId="3696877507" sldId="268"/>
            <ac:picMk id="7" creationId="{B4BB85BE-6F18-71D7-F610-3360F269F5D6}"/>
          </ac:picMkLst>
        </pc:picChg>
        <pc:picChg chg="add mod modCrop">
          <ac:chgData name="남석현" userId="aa1840af-40cb-4e21-a7da-509dbc89bddd" providerId="ADAL" clId="{7D37070E-AA6C-E24D-9E92-65D058C53C3F}" dt="2022-11-29T17:05:11.961" v="2163" actId="14100"/>
          <ac:picMkLst>
            <pc:docMk/>
            <pc:sldMk cId="3696877507" sldId="268"/>
            <ac:picMk id="9" creationId="{442C9C07-726B-6DFF-8109-9F7C36DAE44F}"/>
          </ac:picMkLst>
        </pc:picChg>
      </pc:sldChg>
      <pc:sldChg chg="addSp delSp modSp add mod ord">
        <pc:chgData name="남석현" userId="aa1840af-40cb-4e21-a7da-509dbc89bddd" providerId="ADAL" clId="{7D37070E-AA6C-E24D-9E92-65D058C53C3F}" dt="2022-11-29T17:08:47.208" v="2526" actId="1076"/>
        <pc:sldMkLst>
          <pc:docMk/>
          <pc:sldMk cId="420419325" sldId="269"/>
        </pc:sldMkLst>
        <pc:spChg chg="add del">
          <ac:chgData name="남석현" userId="aa1840af-40cb-4e21-a7da-509dbc89bddd" providerId="ADAL" clId="{7D37070E-AA6C-E24D-9E92-65D058C53C3F}" dt="2022-11-29T16:26:23.731" v="765" actId="478"/>
          <ac:spMkLst>
            <pc:docMk/>
            <pc:sldMk cId="420419325" sldId="269"/>
            <ac:spMk id="2" creationId="{2DA347FD-FE5A-E733-0F00-57C72275A863}"/>
          </ac:spMkLst>
        </pc:spChg>
        <pc:spChg chg="add mod">
          <ac:chgData name="남석현" userId="aa1840af-40cb-4e21-a7da-509dbc89bddd" providerId="ADAL" clId="{7D37070E-AA6C-E24D-9E92-65D058C53C3F}" dt="2022-11-29T17:08:47.208" v="2526" actId="1076"/>
          <ac:spMkLst>
            <pc:docMk/>
            <pc:sldMk cId="420419325" sldId="269"/>
            <ac:spMk id="2" creationId="{EAD8489A-5A08-4115-EA2E-ECF9BC6FE545}"/>
          </ac:spMkLst>
        </pc:spChg>
        <pc:spChg chg="mod">
          <ac:chgData name="남석현" userId="aa1840af-40cb-4e21-a7da-509dbc89bddd" providerId="ADAL" clId="{7D37070E-AA6C-E24D-9E92-65D058C53C3F}" dt="2022-11-29T16:27:54.583" v="788" actId="20577"/>
          <ac:spMkLst>
            <pc:docMk/>
            <pc:sldMk cId="420419325" sldId="269"/>
            <ac:spMk id="3" creationId="{C0811B96-D65F-BBF7-429A-367732ED190E}"/>
          </ac:spMkLst>
        </pc:spChg>
        <pc:picChg chg="add mod">
          <ac:chgData name="남석현" userId="aa1840af-40cb-4e21-a7da-509dbc89bddd" providerId="ADAL" clId="{7D37070E-AA6C-E24D-9E92-65D058C53C3F}" dt="2022-11-29T17:08:42.422" v="2525" actId="1076"/>
          <ac:picMkLst>
            <pc:docMk/>
            <pc:sldMk cId="420419325" sldId="269"/>
            <ac:picMk id="5" creationId="{3964920B-992B-F0FC-DB48-8F7FCAE29922}"/>
          </ac:picMkLst>
        </pc:picChg>
        <pc:picChg chg="del">
          <ac:chgData name="남석현" userId="aa1840af-40cb-4e21-a7da-509dbc89bddd" providerId="ADAL" clId="{7D37070E-AA6C-E24D-9E92-65D058C53C3F}" dt="2022-11-29T16:26:21.623" v="763" actId="478"/>
          <ac:picMkLst>
            <pc:docMk/>
            <pc:sldMk cId="420419325" sldId="269"/>
            <ac:picMk id="6" creationId="{A3E9523B-B22E-0AF6-2F76-3CFEDEB4B485}"/>
          </ac:picMkLst>
        </pc:picChg>
      </pc:sldChg>
      <pc:sldChg chg="addSp delSp modSp add mod">
        <pc:chgData name="남석현" userId="aa1840af-40cb-4e21-a7da-509dbc89bddd" providerId="ADAL" clId="{7D37070E-AA6C-E24D-9E92-65D058C53C3F}" dt="2022-11-29T18:18:40.492" v="2618" actId="1076"/>
        <pc:sldMkLst>
          <pc:docMk/>
          <pc:sldMk cId="1513683181" sldId="270"/>
        </pc:sldMkLst>
        <pc:spChg chg="del">
          <ac:chgData name="남석현" userId="aa1840af-40cb-4e21-a7da-509dbc89bddd" providerId="ADAL" clId="{7D37070E-AA6C-E24D-9E92-65D058C53C3F}" dt="2022-11-29T18:03:10.576" v="2586" actId="478"/>
          <ac:spMkLst>
            <pc:docMk/>
            <pc:sldMk cId="1513683181" sldId="270"/>
            <ac:spMk id="2" creationId="{EAD8489A-5A08-4115-EA2E-ECF9BC6FE545}"/>
          </ac:spMkLst>
        </pc:spChg>
        <pc:spChg chg="mod">
          <ac:chgData name="남석현" userId="aa1840af-40cb-4e21-a7da-509dbc89bddd" providerId="ADAL" clId="{7D37070E-AA6C-E24D-9E92-65D058C53C3F}" dt="2022-11-29T18:03:04.876" v="2585" actId="20577"/>
          <ac:spMkLst>
            <pc:docMk/>
            <pc:sldMk cId="1513683181" sldId="270"/>
            <ac:spMk id="3" creationId="{C0811B96-D65F-BBF7-429A-367732ED190E}"/>
          </ac:spMkLst>
        </pc:spChg>
        <pc:picChg chg="add del mod">
          <ac:chgData name="남석현" userId="aa1840af-40cb-4e21-a7da-509dbc89bddd" providerId="ADAL" clId="{7D37070E-AA6C-E24D-9E92-65D058C53C3F}" dt="2022-11-29T18:09:32.687" v="2606" actId="478"/>
          <ac:picMkLst>
            <pc:docMk/>
            <pc:sldMk cId="1513683181" sldId="270"/>
            <ac:picMk id="4" creationId="{8FD656AD-7216-185B-E7B7-30251F509E3F}"/>
          </ac:picMkLst>
        </pc:picChg>
        <pc:picChg chg="del">
          <ac:chgData name="남석현" userId="aa1840af-40cb-4e21-a7da-509dbc89bddd" providerId="ADAL" clId="{7D37070E-AA6C-E24D-9E92-65D058C53C3F}" dt="2022-11-29T18:02:28.557" v="2528" actId="478"/>
          <ac:picMkLst>
            <pc:docMk/>
            <pc:sldMk cId="1513683181" sldId="270"/>
            <ac:picMk id="5" creationId="{3964920B-992B-F0FC-DB48-8F7FCAE29922}"/>
          </ac:picMkLst>
        </pc:picChg>
        <pc:picChg chg="add del mod">
          <ac:chgData name="남석현" userId="aa1840af-40cb-4e21-a7da-509dbc89bddd" providerId="ADAL" clId="{7D37070E-AA6C-E24D-9E92-65D058C53C3F}" dt="2022-11-29T18:18:16.779" v="2614" actId="478"/>
          <ac:picMkLst>
            <pc:docMk/>
            <pc:sldMk cId="1513683181" sldId="270"/>
            <ac:picMk id="7" creationId="{3099143C-3168-1A24-E9DC-2FEC963B954A}"/>
          </ac:picMkLst>
        </pc:picChg>
        <pc:picChg chg="add mod">
          <ac:chgData name="남석현" userId="aa1840af-40cb-4e21-a7da-509dbc89bddd" providerId="ADAL" clId="{7D37070E-AA6C-E24D-9E92-65D058C53C3F}" dt="2022-11-29T18:18:40.492" v="2618" actId="1076"/>
          <ac:picMkLst>
            <pc:docMk/>
            <pc:sldMk cId="1513683181" sldId="270"/>
            <ac:picMk id="9" creationId="{2073F6DA-8687-5B0B-8EBC-E8B1FD4C0F57}"/>
          </ac:picMkLst>
        </pc:picChg>
      </pc:sldChg>
      <pc:sldChg chg="add">
        <pc:chgData name="남석현" userId="aa1840af-40cb-4e21-a7da-509dbc89bddd" providerId="ADAL" clId="{7D37070E-AA6C-E24D-9E92-65D058C53C3F}" dt="2022-11-29T18:09:29.494" v="2605" actId="2890"/>
        <pc:sldMkLst>
          <pc:docMk/>
          <pc:sldMk cId="2046693111" sldId="271"/>
        </pc:sldMkLst>
      </pc:sldChg>
      <pc:sldChg chg="delSp modSp add mod">
        <pc:chgData name="남석현" userId="aa1840af-40cb-4e21-a7da-509dbc89bddd" providerId="ADAL" clId="{7D37070E-AA6C-E24D-9E92-65D058C53C3F}" dt="2022-11-29T18:54:52.975" v="2765" actId="20577"/>
        <pc:sldMkLst>
          <pc:docMk/>
          <pc:sldMk cId="159572856" sldId="272"/>
        </pc:sldMkLst>
        <pc:spChg chg="mod">
          <ac:chgData name="남석현" userId="aa1840af-40cb-4e21-a7da-509dbc89bddd" providerId="ADAL" clId="{7D37070E-AA6C-E24D-9E92-65D058C53C3F}" dt="2022-11-29T18:54:52.975" v="2765" actId="20577"/>
          <ac:spMkLst>
            <pc:docMk/>
            <pc:sldMk cId="159572856" sldId="272"/>
            <ac:spMk id="3" creationId="{C0811B96-D65F-BBF7-429A-367732ED190E}"/>
          </ac:spMkLst>
        </pc:spChg>
        <pc:picChg chg="del mod">
          <ac:chgData name="남석현" userId="aa1840af-40cb-4e21-a7da-509dbc89bddd" providerId="ADAL" clId="{7D37070E-AA6C-E24D-9E92-65D058C53C3F}" dt="2022-11-29T18:54:31.577" v="2731" actId="478"/>
          <ac:picMkLst>
            <pc:docMk/>
            <pc:sldMk cId="159572856" sldId="272"/>
            <ac:picMk id="4" creationId="{8FD656AD-7216-185B-E7B7-30251F509E3F}"/>
          </ac:picMkLst>
        </pc:picChg>
      </pc:sldChg>
    </pc:docChg>
  </pc:docChgLst>
  <pc:docChgLst>
    <pc:chgData name="게스트 사용자" userId="S::urn:spo:anon#0b35db0209ed02aa77604e6263b9a6d28c902a8ca3367f1bbb3bb1f2e681c6a9::" providerId="AD" clId="Web-{321DE954-3610-98CE-DC47-118FAECEC810}"/>
    <pc:docChg chg="modSld">
      <pc:chgData name="게스트 사용자" userId="S::urn:spo:anon#0b35db0209ed02aa77604e6263b9a6d28c902a8ca3367f1bbb3bb1f2e681c6a9::" providerId="AD" clId="Web-{321DE954-3610-98CE-DC47-118FAECEC810}" dt="2022-11-29T18:24:45.371" v="26" actId="20577"/>
      <pc:docMkLst>
        <pc:docMk/>
      </pc:docMkLst>
      <pc:sldChg chg="addSp modSp">
        <pc:chgData name="게스트 사용자" userId="S::urn:spo:anon#0b35db0209ed02aa77604e6263b9a6d28c902a8ca3367f1bbb3bb1f2e681c6a9::" providerId="AD" clId="Web-{321DE954-3610-98CE-DC47-118FAECEC810}" dt="2022-11-29T18:24:45.371" v="26" actId="20577"/>
        <pc:sldMkLst>
          <pc:docMk/>
          <pc:sldMk cId="3773010891" sldId="259"/>
        </pc:sldMkLst>
        <pc:spChg chg="add mod">
          <ac:chgData name="게스트 사용자" userId="S::urn:spo:anon#0b35db0209ed02aa77604e6263b9a6d28c902a8ca3367f1bbb3bb1f2e681c6a9::" providerId="AD" clId="Web-{321DE954-3610-98CE-DC47-118FAECEC810}" dt="2022-11-29T18:24:45.371" v="26" actId="20577"/>
          <ac:spMkLst>
            <pc:docMk/>
            <pc:sldMk cId="3773010891" sldId="259"/>
            <ac:spMk id="8" creationId="{98C3888F-1A7F-D3A5-771D-70897FA3693A}"/>
          </ac:spMkLst>
        </pc:spChg>
      </pc:sldChg>
      <pc:sldChg chg="addSp">
        <pc:chgData name="게스트 사용자" userId="S::urn:spo:anon#0b35db0209ed02aa77604e6263b9a6d28c902a8ca3367f1bbb3bb1f2e681c6a9::" providerId="AD" clId="Web-{321DE954-3610-98CE-DC47-118FAECEC810}" dt="2022-11-29T18:24:21.536" v="0"/>
        <pc:sldMkLst>
          <pc:docMk/>
          <pc:sldMk cId="2985067207" sldId="265"/>
        </pc:sldMkLst>
        <pc:spChg chg="add">
          <ac:chgData name="게스트 사용자" userId="S::urn:spo:anon#0b35db0209ed02aa77604e6263b9a6d28c902a8ca3367f1bbb3bb1f2e681c6a9::" providerId="AD" clId="Web-{321DE954-3610-98CE-DC47-118FAECEC810}" dt="2022-11-29T18:24:21.536" v="0"/>
          <ac:spMkLst>
            <pc:docMk/>
            <pc:sldMk cId="2985067207" sldId="265"/>
            <ac:spMk id="5" creationId="{BB8FCABF-351B-FCFA-4625-BE62D6223C87}"/>
          </ac:spMkLst>
        </pc:spChg>
      </pc:sldChg>
      <pc:sldChg chg="addSp">
        <pc:chgData name="게스트 사용자" userId="S::urn:spo:anon#0b35db0209ed02aa77604e6263b9a6d28c902a8ca3367f1bbb3bb1f2e681c6a9::" providerId="AD" clId="Web-{321DE954-3610-98CE-DC47-118FAECEC810}" dt="2022-11-29T18:24:24.193" v="1"/>
        <pc:sldMkLst>
          <pc:docMk/>
          <pc:sldMk cId="2412601207" sldId="266"/>
        </pc:sldMkLst>
        <pc:spChg chg="add">
          <ac:chgData name="게스트 사용자" userId="S::urn:spo:anon#0b35db0209ed02aa77604e6263b9a6d28c902a8ca3367f1bbb3bb1f2e681c6a9::" providerId="AD" clId="Web-{321DE954-3610-98CE-DC47-118FAECEC810}" dt="2022-11-29T18:24:24.193" v="1"/>
          <ac:spMkLst>
            <pc:docMk/>
            <pc:sldMk cId="2412601207" sldId="266"/>
            <ac:spMk id="5" creationId="{F07E1D13-C3B1-6756-C625-1C0CD6941832}"/>
          </ac:spMkLst>
        </pc:spChg>
      </pc:sldChg>
    </pc:docChg>
  </pc:docChgLst>
  <pc:docChgLst>
    <pc:chgData name="게스트 사용자" userId="S::urn:spo:anon#0b35db0209ed02aa77604e6263b9a6d28c902a8ca3367f1bbb3bb1f2e681c6a9::" providerId="AD" clId="Web-{531FF820-084B-9D7F-213E-585E8EF0445D}"/>
    <pc:docChg chg="modSld">
      <pc:chgData name="게스트 사용자" userId="S::urn:spo:anon#0b35db0209ed02aa77604e6263b9a6d28c902a8ca3367f1bbb3bb1f2e681c6a9::" providerId="AD" clId="Web-{531FF820-084B-9D7F-213E-585E8EF0445D}" dt="2022-11-29T18:52:26.520" v="4" actId="1076"/>
      <pc:docMkLst>
        <pc:docMk/>
      </pc:docMkLst>
      <pc:sldChg chg="addSp modSp">
        <pc:chgData name="게스트 사용자" userId="S::urn:spo:anon#0b35db0209ed02aa77604e6263b9a6d28c902a8ca3367f1bbb3bb1f2e681c6a9::" providerId="AD" clId="Web-{531FF820-084B-9D7F-213E-585E8EF0445D}" dt="2022-11-29T18:52:26.520" v="4" actId="1076"/>
        <pc:sldMkLst>
          <pc:docMk/>
          <pc:sldMk cId="3773010891" sldId="259"/>
        </pc:sldMkLst>
        <pc:picChg chg="add mod">
          <ac:chgData name="게스트 사용자" userId="S::urn:spo:anon#0b35db0209ed02aa77604e6263b9a6d28c902a8ca3367f1bbb3bb1f2e681c6a9::" providerId="AD" clId="Web-{531FF820-084B-9D7F-213E-585E8EF0445D}" dt="2022-11-29T18:52:26.520" v="4" actId="1076"/>
          <ac:picMkLst>
            <pc:docMk/>
            <pc:sldMk cId="3773010891" sldId="259"/>
            <ac:picMk id="7" creationId="{B39C6872-5B69-55F4-5E88-BE3FE04ADF5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361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11/30/22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61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11/30/22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452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11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08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11/30/22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682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11/30/22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39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11/30/22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866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090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11/30/22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225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11/30/22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466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11/30/22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470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53B968A7-2505-9A69-61EA-AAC7A05FAA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114" y="1298448"/>
            <a:ext cx="8166834" cy="3255264"/>
          </a:xfrm>
        </p:spPr>
        <p:txBody>
          <a:bodyPr>
            <a:normAutofit/>
          </a:bodyPr>
          <a:lstStyle/>
          <a:p>
            <a:r>
              <a:rPr kumimoji="1" lang="ko-Kore-KR" altLang="en-US" sz="5400">
                <a:latin typeface="NanumSquare Neo OTF Regular" pitchFamily="2" charset="-127"/>
                <a:ea typeface="NanumSquare Neo OTF Regular" pitchFamily="2" charset="-127"/>
              </a:rPr>
              <a:t>데이터를</a:t>
            </a:r>
            <a:r>
              <a:rPr kumimoji="1" lang="ko-KR" altLang="en-US" sz="5400">
                <a:latin typeface="NanumSquare Neo OTF Regular" pitchFamily="2" charset="-127"/>
                <a:ea typeface="NanumSquare Neo OTF Regular" pitchFamily="2" charset="-127"/>
              </a:rPr>
              <a:t> 통해 바라본</a:t>
            </a:r>
            <a:br>
              <a:rPr kumimoji="1" lang="en-US" altLang="ko-KR" sz="5400">
                <a:latin typeface="NanumSquare Neo OTF Regular" pitchFamily="2" charset="-127"/>
                <a:ea typeface="NanumSquare Neo OTF Regular" pitchFamily="2" charset="-127"/>
              </a:rPr>
            </a:br>
            <a:r>
              <a:rPr kumimoji="1" lang="ko-KR" altLang="en-US" sz="5400">
                <a:latin typeface="NanumSquare Neo OTF Regular" pitchFamily="2" charset="-127"/>
                <a:ea typeface="NanumSquare Neo OTF Regular" pitchFamily="2" charset="-127"/>
              </a:rPr>
              <a:t>러시아</a:t>
            </a:r>
            <a:r>
              <a:rPr kumimoji="1" lang="en-US" altLang="ko-KR" sz="5400">
                <a:latin typeface="NanumSquare Neo OTF Regular" pitchFamily="2" charset="-127"/>
                <a:ea typeface="NanumSquare Neo OTF Regular" pitchFamily="2" charset="-127"/>
              </a:rPr>
              <a:t>-</a:t>
            </a:r>
            <a:r>
              <a:rPr kumimoji="1" lang="ko-KR" altLang="en-US" sz="5400">
                <a:latin typeface="NanumSquare Neo OTF Regular" pitchFamily="2" charset="-127"/>
                <a:ea typeface="NanumSquare Neo OTF Regular" pitchFamily="2" charset="-127"/>
              </a:rPr>
              <a:t>우크라이나 전쟁</a:t>
            </a:r>
            <a:endParaRPr kumimoji="1" lang="ko-Kore-KR" altLang="en-US" sz="5400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2E3253D6-0BAD-3685-5785-2029BBCFF3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9282" y="4670246"/>
            <a:ext cx="8136666" cy="1372745"/>
          </a:xfrm>
        </p:spPr>
        <p:txBody>
          <a:bodyPr>
            <a:normAutofit lnSpcReduction="10000"/>
          </a:bodyPr>
          <a:lstStyle/>
          <a:p>
            <a:r>
              <a:rPr kumimoji="1" lang="en-US" altLang="ko-Kore-KR" sz="2400">
                <a:latin typeface="NanumSquare Neo OTF Regular" pitchFamily="2" charset="-127"/>
                <a:ea typeface="NanumSquare Neo OTF Regular" pitchFamily="2" charset="-127"/>
              </a:rPr>
              <a:t>2</a:t>
            </a:r>
            <a:r>
              <a:rPr kumimoji="1" lang="en-US" altLang="ko-KR" sz="2400">
                <a:latin typeface="NanumSquare Neo OTF Regular" pitchFamily="2" charset="-127"/>
                <a:ea typeface="NanumSquare Neo OTF Regular" pitchFamily="2" charset="-127"/>
              </a:rPr>
              <a:t>022-2</a:t>
            </a:r>
            <a:r>
              <a:rPr kumimoji="1" lang="ko-KR" altLang="en-US" sz="2400">
                <a:latin typeface="NanumSquare Neo OTF Regular" pitchFamily="2" charset="-127"/>
                <a:ea typeface="NanumSquare Neo OTF Regular" pitchFamily="2" charset="-127"/>
              </a:rPr>
              <a:t>학기 </a:t>
            </a:r>
            <a:r>
              <a:rPr kumimoji="1" lang="ko-Kore-KR" altLang="en-US" sz="2400">
                <a:latin typeface="NanumSquare Neo OTF Regular" pitchFamily="2" charset="-127"/>
                <a:ea typeface="NanumSquare Neo OTF Regular" pitchFamily="2" charset="-127"/>
              </a:rPr>
              <a:t>경영데이터시각화</a:t>
            </a:r>
            <a:r>
              <a:rPr kumimoji="1" lang="ko-KR" altLang="en-US" sz="2400">
                <a:latin typeface="NanumSquare Neo OTF Regular" pitchFamily="2" charset="-127"/>
                <a:ea typeface="NanumSquare Neo OTF Regular" pitchFamily="2" charset="-127"/>
              </a:rPr>
              <a:t> 최종과제</a:t>
            </a:r>
            <a:endParaRPr kumimoji="1" lang="en-US" altLang="ko-KR" sz="2400">
              <a:latin typeface="NanumSquare Neo OTF Regular" pitchFamily="2" charset="-127"/>
              <a:ea typeface="NanumSquare Neo OTF Regular" pitchFamily="2" charset="-127"/>
            </a:endParaRPr>
          </a:p>
          <a:p>
            <a:r>
              <a:rPr kumimoji="1" lang="ko-KR" altLang="en-US" sz="2400">
                <a:latin typeface="NanumSquare Neo OTF Regular" pitchFamily="2" charset="-127"/>
                <a:ea typeface="NanumSquare Neo OTF Regular" pitchFamily="2" charset="-127"/>
              </a:rPr>
              <a:t>컴퓨터학부 </a:t>
            </a:r>
            <a:r>
              <a:rPr kumimoji="1" lang="en-US" altLang="ko-KR" sz="2400">
                <a:latin typeface="NanumSquare Neo OTF Regular" pitchFamily="2" charset="-127"/>
                <a:ea typeface="NanumSquare Neo OTF Regular" pitchFamily="2" charset="-127"/>
              </a:rPr>
              <a:t>2018113992</a:t>
            </a:r>
            <a:r>
              <a:rPr kumimoji="1" lang="ko-KR" altLang="en-US" sz="2400">
                <a:latin typeface="NanumSquare Neo OTF Regular" pitchFamily="2" charset="-127"/>
                <a:ea typeface="NanumSquare Neo OTF Regular" pitchFamily="2" charset="-127"/>
              </a:rPr>
              <a:t> </a:t>
            </a:r>
            <a:r>
              <a:rPr kumimoji="1" lang="ko-KR" altLang="en-US" sz="2400" err="1">
                <a:latin typeface="NanumSquare Neo OTF Regular" pitchFamily="2" charset="-127"/>
                <a:ea typeface="NanumSquare Neo OTF Regular" pitchFamily="2" charset="-127"/>
              </a:rPr>
              <a:t>남석현</a:t>
            </a:r>
            <a:r>
              <a:rPr kumimoji="1" lang="en-US" altLang="ko-KR" sz="2400">
                <a:latin typeface="NanumSquare Neo OTF Regular" pitchFamily="2" charset="-127"/>
                <a:ea typeface="NanumSquare Neo OTF Regular" pitchFamily="2" charset="-127"/>
              </a:rPr>
              <a:t>,</a:t>
            </a:r>
            <a:r>
              <a:rPr kumimoji="1" lang="ko-KR" altLang="en-US" sz="2400">
                <a:latin typeface="NanumSquare Neo OTF Regular" pitchFamily="2" charset="-127"/>
                <a:ea typeface="NanumSquare Neo OTF Regular" pitchFamily="2" charset="-127"/>
              </a:rPr>
              <a:t> </a:t>
            </a:r>
            <a:endParaRPr kumimoji="1" lang="en-US" altLang="ko-KR" sz="2400">
              <a:latin typeface="NanumSquare Neo OTF Regular" pitchFamily="2" charset="-127"/>
              <a:ea typeface="NanumSquare Neo OTF Regular" pitchFamily="2" charset="-127"/>
            </a:endParaRPr>
          </a:p>
          <a:p>
            <a:r>
              <a:rPr kumimoji="1" lang="ko-KR" altLang="en-US" sz="2400">
                <a:latin typeface="NanumSquare Neo OTF Regular" pitchFamily="2" charset="-127"/>
                <a:ea typeface="NanumSquare Neo OTF Regular" pitchFamily="2" charset="-127"/>
              </a:rPr>
              <a:t>컴퓨터학부 </a:t>
            </a:r>
            <a:r>
              <a:rPr kumimoji="1" lang="en-US" altLang="ko-KR" sz="2400">
                <a:latin typeface="NanumSquare Neo OTF Regular" pitchFamily="2" charset="-127"/>
                <a:ea typeface="NanumSquare Neo OTF Regular" pitchFamily="2" charset="-127"/>
              </a:rPr>
              <a:t>2018114870</a:t>
            </a:r>
            <a:r>
              <a:rPr kumimoji="1" lang="ko-KR" altLang="en-US" sz="2400">
                <a:latin typeface="NanumSquare Neo OTF Regular" pitchFamily="2" charset="-127"/>
                <a:ea typeface="NanumSquare Neo OTF Regular" pitchFamily="2" charset="-127"/>
              </a:rPr>
              <a:t> 최지훈</a:t>
            </a:r>
            <a:endParaRPr kumimoji="1" lang="ko-Kore-KR" altLang="en-US" sz="2400">
              <a:latin typeface="NanumSquare Neo OTF Regular" pitchFamily="2" charset="-127"/>
              <a:ea typeface="NanumSquare Neo OTF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3934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811B96-D65F-BBF7-429A-367732ED1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924" y="0"/>
            <a:ext cx="8517835" cy="716214"/>
          </a:xfrm>
        </p:spPr>
        <p:txBody>
          <a:bodyPr>
            <a:normAutofit/>
          </a:bodyPr>
          <a:lstStyle/>
          <a:p>
            <a:r>
              <a:rPr kumimoji="1" lang="ko-KR" altLang="en-US" sz="4000">
                <a:latin typeface="NanumSquare Neo OTF Regular" pitchFamily="2" charset="-127"/>
                <a:ea typeface="NanumSquare Neo OTF Regular" pitchFamily="2" charset="-127"/>
              </a:rPr>
              <a:t> </a:t>
            </a:r>
            <a:r>
              <a:rPr kumimoji="1" lang="en-US" altLang="ko-KR" sz="4000">
                <a:latin typeface="NanumSquare Neo OTF Regular" pitchFamily="2" charset="-127"/>
                <a:ea typeface="NanumSquare Neo OTF Regular" pitchFamily="2" charset="-127"/>
              </a:rPr>
              <a:t>2-2.</a:t>
            </a:r>
            <a:r>
              <a:rPr kumimoji="1" lang="ko-KR" altLang="en-US" sz="4000">
                <a:latin typeface="NanumSquare Neo OTF Regular" pitchFamily="2" charset="-127"/>
                <a:ea typeface="NanumSquare Neo OTF Regular" pitchFamily="2" charset="-127"/>
              </a:rPr>
              <a:t> 자원 및 에너지원</a:t>
            </a:r>
            <a:r>
              <a:rPr kumimoji="1" lang="en-US" altLang="ko-KR" sz="4000">
                <a:latin typeface="NanumSquare Neo OTF Regular" pitchFamily="2" charset="-127"/>
                <a:ea typeface="NanumSquare Neo OTF Regular" pitchFamily="2" charset="-127"/>
              </a:rPr>
              <a:t> – </a:t>
            </a:r>
            <a:r>
              <a:rPr kumimoji="1" lang="ko-KR" altLang="en-US" sz="4000" err="1">
                <a:latin typeface="NanumSquare Neo OTF Regular" pitchFamily="2" charset="-127"/>
                <a:ea typeface="NanumSquare Neo OTF Regular" pitchFamily="2" charset="-127"/>
              </a:rPr>
              <a:t>크루드</a:t>
            </a:r>
            <a:r>
              <a:rPr kumimoji="1" lang="ko-KR" altLang="en-US" sz="4000">
                <a:latin typeface="NanumSquare Neo OTF Regular" pitchFamily="2" charset="-127"/>
                <a:ea typeface="NanumSquare Neo OTF Regular" pitchFamily="2" charset="-127"/>
              </a:rPr>
              <a:t> 오일</a:t>
            </a:r>
            <a:endParaRPr kumimoji="1" lang="en-US" altLang="ko-KR" sz="4000">
              <a:latin typeface="NanumSquare Neo OTF Regular" pitchFamily="2" charset="-127"/>
              <a:ea typeface="NanumSquare Neo OTF Regular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57E5B5-0AB7-095C-16E4-8117D5A2F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6214"/>
            <a:ext cx="5913567" cy="48516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4FAC50-BB2F-3156-AC38-8653C3F01D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45" r="22963" b="25737"/>
          <a:stretch/>
        </p:blipFill>
        <p:spPr>
          <a:xfrm>
            <a:off x="5872619" y="716214"/>
            <a:ext cx="6319381" cy="47186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A7B4DD-B86B-7062-220F-4981692AADA3}"/>
              </a:ext>
            </a:extLst>
          </p:cNvPr>
          <p:cNvSpPr txBox="1"/>
          <p:nvPr/>
        </p:nvSpPr>
        <p:spPr>
          <a:xfrm>
            <a:off x="1415923" y="5399810"/>
            <a:ext cx="93601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ore-KR" altLang="en-US" sz="2800" dirty="0">
                <a:latin typeface="NanumSquare Neo OTF Regular" pitchFamily="2" charset="-127"/>
                <a:ea typeface="NanumSquare Neo OTF Regular" pitchFamily="2" charset="-127"/>
              </a:rPr>
              <a:t>러시아는</a:t>
            </a:r>
            <a:r>
              <a:rPr kumimoji="1" lang="ko-KR" altLang="en-US" sz="2800" dirty="0">
                <a:latin typeface="NanumSquare Neo OTF Regular" pitchFamily="2" charset="-127"/>
                <a:ea typeface="NanumSquare Neo OTF Regular" pitchFamily="2" charset="-127"/>
              </a:rPr>
              <a:t> </a:t>
            </a:r>
            <a:r>
              <a:rPr kumimoji="1" lang="ko-Kore-KR" altLang="en-US" sz="2800" dirty="0">
                <a:latin typeface="NanumSquare Neo OTF Regular" pitchFamily="2" charset="-127"/>
                <a:ea typeface="NanumSquare Neo OTF Regular" pitchFamily="2" charset="-127"/>
              </a:rPr>
              <a:t>크루드</a:t>
            </a:r>
            <a:r>
              <a:rPr kumimoji="1" lang="ko-KR" altLang="en-US" sz="2800" dirty="0">
                <a:latin typeface="NanumSquare Neo OTF Regular" pitchFamily="2" charset="-127"/>
                <a:ea typeface="NanumSquare Neo OTF Regular" pitchFamily="2" charset="-127"/>
              </a:rPr>
              <a:t> 오일 생산량의 </a:t>
            </a:r>
            <a:r>
              <a:rPr kumimoji="1" lang="en-US" altLang="ko-KR" sz="2800" dirty="0">
                <a:latin typeface="NanumSquare Neo OTF Regular" pitchFamily="2" charset="-127"/>
                <a:ea typeface="NanumSquare Neo OTF Regular" pitchFamily="2" charset="-127"/>
              </a:rPr>
              <a:t>2</a:t>
            </a:r>
            <a:r>
              <a:rPr kumimoji="1" lang="ko-KR" altLang="en-US" sz="2800" dirty="0">
                <a:latin typeface="NanumSquare Neo OTF Regular" pitchFamily="2" charset="-127"/>
                <a:ea typeface="NanumSquare Neo OTF Regular" pitchFamily="2" charset="-127"/>
              </a:rPr>
              <a:t>위</a:t>
            </a:r>
            <a:endParaRPr kumimoji="1" lang="en-US" altLang="ko-KR" sz="2800" dirty="0">
              <a:latin typeface="NanumSquare Neo OTF Regular" pitchFamily="2" charset="-127"/>
              <a:ea typeface="NanumSquare Neo OTF Regular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ore-KR" altLang="en-US" sz="2800" dirty="0">
                <a:latin typeface="NanumSquare Neo OTF Regular" pitchFamily="2" charset="-127"/>
                <a:ea typeface="NanumSquare Neo OTF Regular" pitchFamily="2" charset="-127"/>
              </a:rPr>
              <a:t>그</a:t>
            </a:r>
            <a:r>
              <a:rPr kumimoji="1" lang="ko-KR" altLang="en-US" sz="2800" dirty="0">
                <a:latin typeface="NanumSquare Neo OTF Regular" pitchFamily="2" charset="-127"/>
                <a:ea typeface="NanumSquare Neo OTF Regular" pitchFamily="2" charset="-127"/>
              </a:rPr>
              <a:t> 생산량의 </a:t>
            </a:r>
            <a:r>
              <a:rPr kumimoji="1" lang="en-US" altLang="ko-KR" sz="2800" dirty="0">
                <a:latin typeface="NanumSquare Neo OTF Regular" pitchFamily="2" charset="-127"/>
                <a:ea typeface="NanumSquare Neo OTF Regular" pitchFamily="2" charset="-127"/>
              </a:rPr>
              <a:t>23%</a:t>
            </a:r>
            <a:r>
              <a:rPr kumimoji="1" lang="ko-KR" altLang="en-US" sz="2800" dirty="0">
                <a:latin typeface="NanumSquare Neo OTF Regular" pitchFamily="2" charset="-127"/>
                <a:ea typeface="NanumSquare Neo OTF Regular" pitchFamily="2" charset="-127"/>
              </a:rPr>
              <a:t> 가량이 네덜란드</a:t>
            </a:r>
            <a:r>
              <a:rPr kumimoji="1" lang="en-US" altLang="ko-KR" sz="2800" dirty="0">
                <a:latin typeface="NanumSquare Neo OTF Regular" pitchFamily="2" charset="-127"/>
                <a:ea typeface="NanumSquare Neo OTF Regular" pitchFamily="2" charset="-127"/>
              </a:rPr>
              <a:t>,</a:t>
            </a:r>
            <a:r>
              <a:rPr kumimoji="1" lang="ko-KR" altLang="en-US" sz="2800" dirty="0">
                <a:latin typeface="NanumSquare Neo OTF Regular" pitchFamily="2" charset="-127"/>
                <a:ea typeface="NanumSquare Neo OTF Regular" pitchFamily="2" charset="-127"/>
              </a:rPr>
              <a:t> 독일로 수입됨</a:t>
            </a:r>
            <a:endParaRPr kumimoji="1" lang="ko-Kore-KR" altLang="en-US" sz="280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599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D6D5B3-598C-716C-DCFA-676538FF9C17}"/>
              </a:ext>
            </a:extLst>
          </p:cNvPr>
          <p:cNvSpPr/>
          <p:nvPr/>
        </p:nvSpPr>
        <p:spPr>
          <a:xfrm>
            <a:off x="8466245" y="5230060"/>
            <a:ext cx="3725754" cy="8632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2B62FF-0D2B-D88A-4CF8-E702A515711B}"/>
              </a:ext>
            </a:extLst>
          </p:cNvPr>
          <p:cNvSpPr/>
          <p:nvPr/>
        </p:nvSpPr>
        <p:spPr>
          <a:xfrm>
            <a:off x="0" y="5497759"/>
            <a:ext cx="3725754" cy="8632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2C9C07-726B-6DFF-8109-9F7C36DAE4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07" t="2814" r="26270" b="21569"/>
          <a:stretch/>
        </p:blipFill>
        <p:spPr>
          <a:xfrm>
            <a:off x="4803222" y="764656"/>
            <a:ext cx="7388777" cy="4557038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811B96-D65F-BBF7-429A-367732ED1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924" y="0"/>
            <a:ext cx="8517835" cy="716214"/>
          </a:xfrm>
        </p:spPr>
        <p:txBody>
          <a:bodyPr>
            <a:normAutofit/>
          </a:bodyPr>
          <a:lstStyle/>
          <a:p>
            <a:r>
              <a:rPr kumimoji="1" lang="ko-KR" altLang="en-US" sz="4000">
                <a:latin typeface="NanumSquare Neo OTF Regular" pitchFamily="2" charset="-127"/>
                <a:ea typeface="NanumSquare Neo OTF Regular" pitchFamily="2" charset="-127"/>
              </a:rPr>
              <a:t> </a:t>
            </a:r>
            <a:r>
              <a:rPr kumimoji="1" lang="en-US" altLang="ko-KR" sz="4000">
                <a:latin typeface="NanumSquare Neo OTF Regular" pitchFamily="2" charset="-127"/>
                <a:ea typeface="NanumSquare Neo OTF Regular" pitchFamily="2" charset="-127"/>
              </a:rPr>
              <a:t>2-2.</a:t>
            </a:r>
            <a:r>
              <a:rPr kumimoji="1" lang="ko-KR" altLang="en-US" sz="4000">
                <a:latin typeface="NanumSquare Neo OTF Regular" pitchFamily="2" charset="-127"/>
                <a:ea typeface="NanumSquare Neo OTF Regular" pitchFamily="2" charset="-127"/>
              </a:rPr>
              <a:t> 자원 및 에너지원 </a:t>
            </a:r>
            <a:r>
              <a:rPr kumimoji="1" lang="en-US" altLang="ko-KR" sz="4000">
                <a:latin typeface="NanumSquare Neo OTF Regular" pitchFamily="2" charset="-127"/>
                <a:ea typeface="NanumSquare Neo OTF Regular" pitchFamily="2" charset="-127"/>
              </a:rPr>
              <a:t>–</a:t>
            </a:r>
            <a:r>
              <a:rPr kumimoji="1" lang="ko-KR" altLang="en-US" sz="4000">
                <a:latin typeface="NanumSquare Neo OTF Regular" pitchFamily="2" charset="-127"/>
                <a:ea typeface="NanumSquare Neo OTF Regular" pitchFamily="2" charset="-127"/>
              </a:rPr>
              <a:t> 가스 자원</a:t>
            </a:r>
            <a:endParaRPr kumimoji="1" lang="en-US" altLang="ko-KR" sz="4000">
              <a:latin typeface="NanumSquare Neo OTF Regular" pitchFamily="2" charset="-127"/>
              <a:ea typeface="NanumSquare Neo OTF Regular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BB85BE-6F18-71D7-F610-3360F269F5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235"/>
          <a:stretch/>
        </p:blipFill>
        <p:spPr>
          <a:xfrm>
            <a:off x="0" y="716214"/>
            <a:ext cx="5071796" cy="48516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D724BF-E069-645B-5DC3-6CD824D29A68}"/>
              </a:ext>
            </a:extLst>
          </p:cNvPr>
          <p:cNvSpPr txBox="1"/>
          <p:nvPr/>
        </p:nvSpPr>
        <p:spPr>
          <a:xfrm>
            <a:off x="1415923" y="5370136"/>
            <a:ext cx="93601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ore-KR" altLang="en-US" sz="2800" dirty="0">
                <a:latin typeface="NanumSquare Neo OTF Regular" pitchFamily="2" charset="-127"/>
                <a:ea typeface="NanumSquare Neo OTF Regular" pitchFamily="2" charset="-127"/>
              </a:rPr>
              <a:t>천연</a:t>
            </a:r>
            <a:r>
              <a:rPr kumimoji="1" lang="ko-KR" altLang="en-US" sz="2800" dirty="0">
                <a:latin typeface="NanumSquare Neo OTF Regular" pitchFamily="2" charset="-127"/>
                <a:ea typeface="NanumSquare Neo OTF Regular" pitchFamily="2" charset="-127"/>
              </a:rPr>
              <a:t> 가스 생산량 또한 </a:t>
            </a:r>
            <a:r>
              <a:rPr kumimoji="1" lang="en-US" altLang="ko-KR" sz="2800" dirty="0">
                <a:latin typeface="NanumSquare Neo OTF Regular" pitchFamily="2" charset="-127"/>
                <a:ea typeface="NanumSquare Neo OTF Regular" pitchFamily="2" charset="-127"/>
              </a:rPr>
              <a:t>2</a:t>
            </a:r>
            <a:r>
              <a:rPr kumimoji="1" lang="ko-KR" altLang="en-US" sz="2800" dirty="0">
                <a:latin typeface="NanumSquare Neo OTF Regular" pitchFamily="2" charset="-127"/>
                <a:ea typeface="NanumSquare Neo OTF Regular" pitchFamily="2" charset="-127"/>
              </a:rPr>
              <a:t>위를 차지함</a:t>
            </a:r>
            <a:endParaRPr kumimoji="1" lang="en-US" altLang="ko-KR" sz="2800" dirty="0">
              <a:latin typeface="NanumSquare Neo OTF Regular" pitchFamily="2" charset="-127"/>
              <a:ea typeface="NanumSquare Neo OTF Regular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ore-KR" altLang="en-US" sz="2800" dirty="0">
                <a:latin typeface="NanumSquare Neo OTF Regular" pitchFamily="2" charset="-127"/>
                <a:ea typeface="NanumSquare Neo OTF Regular" pitchFamily="2" charset="-127"/>
              </a:rPr>
              <a:t>주</a:t>
            </a:r>
            <a:r>
              <a:rPr kumimoji="1" lang="ko-KR" altLang="en-US" sz="2800" dirty="0">
                <a:latin typeface="NanumSquare Neo OTF Regular" pitchFamily="2" charset="-127"/>
                <a:ea typeface="NanumSquare Neo OTF Regular" pitchFamily="2" charset="-127"/>
              </a:rPr>
              <a:t> 수입국인 중국</a:t>
            </a:r>
            <a:r>
              <a:rPr kumimoji="1" lang="en-US" altLang="ko-KR" sz="2800" dirty="0">
                <a:latin typeface="NanumSquare Neo OTF Regular" pitchFamily="2" charset="-127"/>
                <a:ea typeface="NanumSquare Neo OTF Regular" pitchFamily="2" charset="-127"/>
              </a:rPr>
              <a:t>,</a:t>
            </a:r>
            <a:r>
              <a:rPr kumimoji="1" lang="ko-KR" altLang="en-US" sz="2800" dirty="0">
                <a:latin typeface="NanumSquare Neo OTF Regular" pitchFamily="2" charset="-127"/>
                <a:ea typeface="NanumSquare Neo OTF Regular" pitchFamily="2" charset="-127"/>
              </a:rPr>
              <a:t> 네덜란드</a:t>
            </a:r>
            <a:r>
              <a:rPr kumimoji="1" lang="en-US" altLang="ko-KR" sz="2800" dirty="0">
                <a:latin typeface="NanumSquare Neo OTF Regular" pitchFamily="2" charset="-127"/>
                <a:ea typeface="NanumSquare Neo OTF Regular" pitchFamily="2" charset="-127"/>
              </a:rPr>
              <a:t>,</a:t>
            </a:r>
            <a:r>
              <a:rPr kumimoji="1" lang="ko-KR" altLang="en-US" sz="2800" dirty="0">
                <a:latin typeface="NanumSquare Neo OTF Regular" pitchFamily="2" charset="-127"/>
                <a:ea typeface="NanumSquare Neo OTF Regular" pitchFamily="2" charset="-127"/>
              </a:rPr>
              <a:t> 독일</a:t>
            </a:r>
            <a:r>
              <a:rPr kumimoji="1" lang="en-US" altLang="ko-KR" sz="2800" dirty="0">
                <a:latin typeface="NanumSquare Neo OTF Regular" pitchFamily="2" charset="-127"/>
                <a:ea typeface="NanumSquare Neo OTF Regular" pitchFamily="2" charset="-127"/>
              </a:rPr>
              <a:t>,</a:t>
            </a:r>
            <a:r>
              <a:rPr kumimoji="1" lang="ko-KR" altLang="en-US" sz="2800" dirty="0">
                <a:latin typeface="NanumSquare Neo OTF Regular" pitchFamily="2" charset="-127"/>
                <a:ea typeface="NanumSquare Neo OTF Regular" pitchFamily="2" charset="-127"/>
              </a:rPr>
              <a:t> 한국에 타격</a:t>
            </a:r>
            <a:endParaRPr kumimoji="1" lang="ko-Kore-KR" altLang="en-US" sz="280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6877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811B96-D65F-BBF7-429A-367732ED1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924" y="0"/>
            <a:ext cx="9557164" cy="716214"/>
          </a:xfrm>
        </p:spPr>
        <p:txBody>
          <a:bodyPr>
            <a:normAutofit/>
          </a:bodyPr>
          <a:lstStyle/>
          <a:p>
            <a:r>
              <a:rPr kumimoji="1" lang="ko-KR" altLang="en-US" sz="4000">
                <a:latin typeface="NanumSquare Neo OTF Regular" pitchFamily="2" charset="-127"/>
                <a:ea typeface="NanumSquare Neo OTF Regular" pitchFamily="2" charset="-127"/>
              </a:rPr>
              <a:t> </a:t>
            </a:r>
            <a:r>
              <a:rPr kumimoji="1" lang="en-US" altLang="ko-KR" sz="4000">
                <a:latin typeface="NanumSquare Neo OTF Regular" pitchFamily="2" charset="-127"/>
                <a:ea typeface="NanumSquare Neo OTF Regular" pitchFamily="2" charset="-127"/>
              </a:rPr>
              <a:t>2-2.</a:t>
            </a:r>
            <a:r>
              <a:rPr kumimoji="1" lang="ko-KR" altLang="en-US" sz="4000">
                <a:latin typeface="NanumSquare Neo OTF Regular" pitchFamily="2" charset="-127"/>
                <a:ea typeface="NanumSquare Neo OTF Regular" pitchFamily="2" charset="-127"/>
              </a:rPr>
              <a:t> 자원 및 에너지원</a:t>
            </a:r>
            <a:r>
              <a:rPr kumimoji="1" lang="en-US" altLang="ko-KR" sz="4000">
                <a:latin typeface="NanumSquare Neo OTF Regular" pitchFamily="2" charset="-127"/>
                <a:ea typeface="NanumSquare Neo OTF Regular" pitchFamily="2" charset="-127"/>
              </a:rPr>
              <a:t> - </a:t>
            </a:r>
            <a:r>
              <a:rPr kumimoji="1" lang="ko-KR" altLang="en-US" sz="4000">
                <a:latin typeface="NanumSquare Neo OTF Regular" pitchFamily="2" charset="-127"/>
                <a:ea typeface="NanumSquare Neo OTF Regular" pitchFamily="2" charset="-127"/>
              </a:rPr>
              <a:t>종합</a:t>
            </a:r>
            <a:endParaRPr kumimoji="1" lang="en-US" altLang="ko-KR" sz="4000">
              <a:latin typeface="NanumSquare Neo OTF Regular" pitchFamily="2" charset="-127"/>
              <a:ea typeface="NanumSquare Neo OTF Regular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64920B-992B-F0FC-DB48-8F7FCAE29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575" y="744874"/>
            <a:ext cx="9690425" cy="53682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D8489A-5A08-4115-EA2E-ECF9BC6FE545}"/>
              </a:ext>
            </a:extLst>
          </p:cNvPr>
          <p:cNvSpPr txBox="1"/>
          <p:nvPr/>
        </p:nvSpPr>
        <p:spPr>
          <a:xfrm>
            <a:off x="84861" y="2736502"/>
            <a:ext cx="231024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800" dirty="0">
                <a:solidFill>
                  <a:schemeClr val="bg1"/>
                </a:solidFill>
                <a:latin typeface="NanumSquare Neo OTF Regular" pitchFamily="2" charset="-127"/>
                <a:ea typeface="NanumSquare Neo OTF Regular" pitchFamily="2" charset="-127"/>
              </a:rPr>
              <a:t>비축유</a:t>
            </a:r>
            <a:r>
              <a:rPr kumimoji="1" lang="ko-KR" altLang="en-US" sz="2800" dirty="0">
                <a:solidFill>
                  <a:schemeClr val="bg1"/>
                </a:solidFill>
                <a:latin typeface="NanumSquare Neo OTF Regular" pitchFamily="2" charset="-127"/>
                <a:ea typeface="NanumSquare Neo OTF Regular" pitchFamily="2" charset="-127"/>
              </a:rPr>
              <a:t> 방출로</a:t>
            </a:r>
            <a:endParaRPr kumimoji="1" lang="en-US" altLang="ko-KR" sz="2800" dirty="0">
              <a:solidFill>
                <a:schemeClr val="bg1"/>
              </a:solidFill>
              <a:latin typeface="NanumSquare Neo OTF Regular" pitchFamily="2" charset="-127"/>
              <a:ea typeface="NanumSquare Neo OTF Regular" pitchFamily="2" charset="-127"/>
            </a:endParaRPr>
          </a:p>
          <a:p>
            <a:r>
              <a:rPr kumimoji="1" lang="en-US" altLang="ko-Kore-KR" sz="2800" dirty="0">
                <a:solidFill>
                  <a:schemeClr val="bg1"/>
                </a:solidFill>
                <a:latin typeface="NanumSquare Neo OTF Regular" pitchFamily="2" charset="-127"/>
                <a:ea typeface="NanumSquare Neo OTF Regular" pitchFamily="2" charset="-127"/>
              </a:rPr>
              <a:t>2</a:t>
            </a:r>
            <a:r>
              <a:rPr kumimoji="1" lang="ko-Kore-KR" altLang="en-US" sz="2800" dirty="0">
                <a:solidFill>
                  <a:schemeClr val="bg1"/>
                </a:solidFill>
                <a:latin typeface="NanumSquare Neo OTF Regular" pitchFamily="2" charset="-127"/>
                <a:ea typeface="NanumSquare Neo OTF Regular" pitchFamily="2" charset="-127"/>
              </a:rPr>
              <a:t>차례에</a:t>
            </a:r>
            <a:r>
              <a:rPr kumimoji="1" lang="ko-KR" altLang="en-US" sz="2800" dirty="0">
                <a:solidFill>
                  <a:schemeClr val="bg1"/>
                </a:solidFill>
                <a:latin typeface="NanumSquare Neo OTF Regular" pitchFamily="2" charset="-127"/>
                <a:ea typeface="NanumSquare Neo OTF Regular" pitchFamily="2" charset="-127"/>
              </a:rPr>
              <a:t> 걸친</a:t>
            </a:r>
            <a:endParaRPr kumimoji="1" lang="en-US" altLang="ko-KR" sz="2800" dirty="0">
              <a:solidFill>
                <a:schemeClr val="bg1"/>
              </a:solidFill>
              <a:latin typeface="NanumSquare Neo OTF Regular" pitchFamily="2" charset="-127"/>
              <a:ea typeface="NanumSquare Neo OTF Regular" pitchFamily="2" charset="-127"/>
            </a:endParaRPr>
          </a:p>
          <a:p>
            <a:r>
              <a:rPr kumimoji="1" lang="ko-Kore-KR" altLang="en-US" sz="2800" dirty="0">
                <a:solidFill>
                  <a:schemeClr val="bg1"/>
                </a:solidFill>
                <a:latin typeface="NanumSquare Neo OTF Regular" pitchFamily="2" charset="-127"/>
                <a:ea typeface="NanumSquare Neo OTF Regular" pitchFamily="2" charset="-127"/>
              </a:rPr>
              <a:t>유가</a:t>
            </a:r>
            <a:r>
              <a:rPr kumimoji="1" lang="ko-KR" altLang="en-US" sz="2800" dirty="0">
                <a:solidFill>
                  <a:schemeClr val="bg1"/>
                </a:solidFill>
                <a:latin typeface="NanumSquare Neo OTF Regular" pitchFamily="2" charset="-127"/>
                <a:ea typeface="NanumSquare Neo OTF Regular" pitchFamily="2" charset="-127"/>
              </a:rPr>
              <a:t> 안정화</a:t>
            </a:r>
            <a:endParaRPr kumimoji="1" lang="ko-Kore-KR" altLang="en-US" sz="2800" dirty="0">
              <a:solidFill>
                <a:schemeClr val="bg1"/>
              </a:solidFill>
              <a:latin typeface="NanumSquare Neo OTF Regular" pitchFamily="2" charset="-127"/>
              <a:ea typeface="NanumSquare Neo OTF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419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811B96-D65F-BBF7-429A-367732ED1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924" y="0"/>
            <a:ext cx="9557164" cy="716214"/>
          </a:xfrm>
        </p:spPr>
        <p:txBody>
          <a:bodyPr>
            <a:normAutofit/>
          </a:bodyPr>
          <a:lstStyle/>
          <a:p>
            <a:r>
              <a:rPr kumimoji="1" lang="ko-KR" altLang="en-US" sz="4000" dirty="0">
                <a:latin typeface="NanumSquare Neo OTF Regular" pitchFamily="2" charset="-127"/>
                <a:ea typeface="NanumSquare Neo OTF Regular" pitchFamily="2" charset="-127"/>
              </a:rPr>
              <a:t> </a:t>
            </a:r>
            <a:r>
              <a:rPr kumimoji="1" lang="en-US" altLang="ko-KR" sz="4000" dirty="0">
                <a:latin typeface="NanumSquare Neo OTF Regular" pitchFamily="2" charset="-127"/>
                <a:ea typeface="NanumSquare Neo OTF Regular" pitchFamily="2" charset="-127"/>
              </a:rPr>
              <a:t>3-2. </a:t>
            </a:r>
            <a:r>
              <a:rPr kumimoji="1" lang="ko-KR" altLang="en-US" sz="4000" dirty="0">
                <a:latin typeface="NanumSquare Neo OTF Regular" pitchFamily="2" charset="-127"/>
                <a:ea typeface="NanumSquare Neo OTF Regular" pitchFamily="2" charset="-127"/>
              </a:rPr>
              <a:t>자동차 시장 </a:t>
            </a:r>
            <a:r>
              <a:rPr kumimoji="1" lang="en-US" altLang="ko-KR" sz="4000" dirty="0">
                <a:latin typeface="NanumSquare Neo OTF Regular" pitchFamily="2" charset="-127"/>
                <a:ea typeface="NanumSquare Neo OTF Regular" pitchFamily="2" charset="-127"/>
              </a:rPr>
              <a:t>–</a:t>
            </a:r>
            <a:r>
              <a:rPr kumimoji="1" lang="ko-KR" altLang="en-US" sz="4000" dirty="0">
                <a:latin typeface="NanumSquare Neo OTF Regular" pitchFamily="2" charset="-127"/>
                <a:ea typeface="NanumSquare Neo OTF Regular" pitchFamily="2" charset="-127"/>
              </a:rPr>
              <a:t> 지도 시각화</a:t>
            </a:r>
            <a:endParaRPr kumimoji="1" lang="en-US" altLang="ko-KR" sz="400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073F6DA-8687-5B0B-8EBC-E8B1FD4C0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59" y="716214"/>
            <a:ext cx="11517682" cy="573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83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811B96-D65F-BBF7-429A-367732ED1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924" y="0"/>
            <a:ext cx="9557164" cy="716214"/>
          </a:xfrm>
        </p:spPr>
        <p:txBody>
          <a:bodyPr>
            <a:normAutofit/>
          </a:bodyPr>
          <a:lstStyle/>
          <a:p>
            <a:r>
              <a:rPr kumimoji="1" lang="ko-KR" altLang="en-US" sz="4000" dirty="0">
                <a:latin typeface="NanumSquare Neo OTF Regular" pitchFamily="2" charset="-127"/>
                <a:ea typeface="NanumSquare Neo OTF Regular" pitchFamily="2" charset="-127"/>
              </a:rPr>
              <a:t> </a:t>
            </a:r>
            <a:r>
              <a:rPr kumimoji="1" lang="en-US" altLang="ko-KR" sz="4000" dirty="0">
                <a:latin typeface="NanumSquare Neo OTF Regular" pitchFamily="2" charset="-127"/>
                <a:ea typeface="NanumSquare Neo OTF Regular" pitchFamily="2" charset="-127"/>
              </a:rPr>
              <a:t>3-2. </a:t>
            </a:r>
            <a:r>
              <a:rPr kumimoji="1" lang="ko-KR" altLang="en-US" sz="4000" dirty="0">
                <a:latin typeface="NanumSquare Neo OTF Regular" pitchFamily="2" charset="-127"/>
                <a:ea typeface="NanumSquare Neo OTF Regular" pitchFamily="2" charset="-127"/>
              </a:rPr>
              <a:t>자동차 시장 </a:t>
            </a:r>
            <a:r>
              <a:rPr kumimoji="1" lang="en-US" altLang="ko-KR" sz="4000" dirty="0">
                <a:latin typeface="NanumSquare Neo OTF Regular" pitchFamily="2" charset="-127"/>
                <a:ea typeface="NanumSquare Neo OTF Regular" pitchFamily="2" charset="-127"/>
              </a:rPr>
              <a:t>–</a:t>
            </a:r>
            <a:r>
              <a:rPr kumimoji="1" lang="ko-KR" altLang="en-US" sz="4000" dirty="0">
                <a:latin typeface="NanumSquare Neo OTF Regular" pitchFamily="2" charset="-127"/>
                <a:ea typeface="NanumSquare Neo OTF Regular" pitchFamily="2" charset="-127"/>
              </a:rPr>
              <a:t> 지도 시각화</a:t>
            </a:r>
            <a:endParaRPr kumimoji="1" lang="en-US" altLang="ko-KR" sz="400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D656AD-7216-185B-E7B7-30251F509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59" y="760226"/>
            <a:ext cx="11528673" cy="532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93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811B96-D65F-BBF7-429A-367732ED1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924" y="0"/>
            <a:ext cx="9557164" cy="716214"/>
          </a:xfrm>
        </p:spPr>
        <p:txBody>
          <a:bodyPr>
            <a:normAutofit/>
          </a:bodyPr>
          <a:lstStyle/>
          <a:p>
            <a:r>
              <a:rPr kumimoji="1" lang="ko-KR" altLang="en-US" sz="4000" dirty="0">
                <a:latin typeface="NanumSquare Neo OTF Regular" pitchFamily="2" charset="-127"/>
                <a:ea typeface="NanumSquare Neo OTF Regular" pitchFamily="2" charset="-127"/>
              </a:rPr>
              <a:t> </a:t>
            </a:r>
            <a:r>
              <a:rPr kumimoji="1" lang="en-US" altLang="ko-KR" sz="4000" dirty="0">
                <a:latin typeface="NanumSquare Neo OTF Regular" pitchFamily="2" charset="-127"/>
                <a:ea typeface="NanumSquare Neo OTF Regular" pitchFamily="2" charset="-127"/>
              </a:rPr>
              <a:t>4.</a:t>
            </a:r>
            <a:r>
              <a:rPr kumimoji="1" lang="ko-KR" altLang="en-US" sz="4000">
                <a:latin typeface="NanumSquare Neo OTF Regular" pitchFamily="2" charset="-127"/>
                <a:ea typeface="NanumSquare Neo OTF Regular" pitchFamily="2" charset="-127"/>
              </a:rPr>
              <a:t> 사용된 코드 </a:t>
            </a:r>
            <a:r>
              <a:rPr kumimoji="1" lang="ko-KR" altLang="en-US" sz="4000" dirty="0">
                <a:latin typeface="NanumSquare Neo OTF Regular" pitchFamily="2" charset="-127"/>
                <a:ea typeface="NanumSquare Neo OTF Regular" pitchFamily="2" charset="-127"/>
              </a:rPr>
              <a:t>정리</a:t>
            </a:r>
            <a:endParaRPr kumimoji="1" lang="en-US" altLang="ko-KR" sz="400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572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982390-CA81-31A1-1B57-2F8BC764A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b="1">
                <a:latin typeface="NanumSquare Neo OTF Regular" pitchFamily="2" charset="-127"/>
                <a:ea typeface="NanumSquare Neo OTF Regular" pitchFamily="2" charset="-127"/>
              </a:rPr>
              <a:t>INDEX</a:t>
            </a:r>
            <a:endParaRPr kumimoji="1" lang="ko-Kore-KR" altLang="en-US" b="1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811B96-D65F-BBF7-429A-367732ED1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2888" y="745786"/>
            <a:ext cx="6735784" cy="5357284"/>
          </a:xfrm>
        </p:spPr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kumimoji="1" lang="ko-KR" altLang="en-US" sz="3200" dirty="0">
                <a:latin typeface="NanumSquare Neo OTF Regular" pitchFamily="2" charset="-127"/>
                <a:ea typeface="NanumSquare Neo OTF Regular" pitchFamily="2" charset="-127"/>
              </a:rPr>
              <a:t>지표를 통해 살펴본 전쟁</a:t>
            </a:r>
            <a:endParaRPr kumimoji="1" lang="en-US" altLang="ko-KR" sz="3200" dirty="0">
              <a:latin typeface="NanumSquare Neo OTF Regular" pitchFamily="2" charset="-127"/>
              <a:ea typeface="NanumSquare Neo OTF Regular" pitchFamily="2" charset="-127"/>
            </a:endParaRPr>
          </a:p>
          <a:p>
            <a:pPr marL="960120" lvl="1" indent="-457200">
              <a:buAutoNum type="arabicPeriod"/>
            </a:pPr>
            <a:r>
              <a:rPr kumimoji="1" lang="ko-KR" altLang="en-US" sz="2800" dirty="0">
                <a:latin typeface="NanumSquare Neo OTF Regular" pitchFamily="2" charset="-127"/>
                <a:ea typeface="NanumSquare Neo OTF Regular" pitchFamily="2" charset="-127"/>
              </a:rPr>
              <a:t>피난민</a:t>
            </a:r>
            <a:endParaRPr kumimoji="1" lang="en-US" altLang="ko-KR" sz="2800" dirty="0">
              <a:latin typeface="NanumSquare Neo OTF Regular" pitchFamily="2" charset="-127"/>
              <a:ea typeface="NanumSquare Neo OTF Regular" pitchFamily="2" charset="-127"/>
            </a:endParaRPr>
          </a:p>
          <a:p>
            <a:pPr marL="960120" lvl="1" indent="-457200">
              <a:buAutoNum type="arabicPeriod"/>
            </a:pPr>
            <a:r>
              <a:rPr kumimoji="1" lang="ko-KR" altLang="en-US" sz="2800" dirty="0">
                <a:latin typeface="NanumSquare Neo OTF Regular" pitchFamily="2" charset="-127"/>
                <a:ea typeface="NanumSquare Neo OTF Regular" pitchFamily="2" charset="-127"/>
              </a:rPr>
              <a:t>각국의 경제지표</a:t>
            </a:r>
            <a:endParaRPr kumimoji="1" lang="en-US" altLang="ko-KR" sz="2800" dirty="0">
              <a:latin typeface="NanumSquare Neo OTF Regular" pitchFamily="2" charset="-127"/>
              <a:ea typeface="NanumSquare Neo OTF Regular" pitchFamily="2" charset="-127"/>
            </a:endParaRPr>
          </a:p>
          <a:p>
            <a:pPr marL="457200" indent="-457200">
              <a:buAutoNum type="arabicPeriod"/>
            </a:pPr>
            <a:r>
              <a:rPr kumimoji="1" lang="ko-Kore-KR" altLang="en-US" sz="3200" dirty="0">
                <a:latin typeface="NanumSquare Neo OTF Regular" pitchFamily="2" charset="-127"/>
                <a:ea typeface="NanumSquare Neo OTF Regular" pitchFamily="2" charset="-127"/>
              </a:rPr>
              <a:t>직접적으로</a:t>
            </a:r>
            <a:r>
              <a:rPr kumimoji="1" lang="ko-KR" altLang="en-US" sz="3200" dirty="0">
                <a:latin typeface="NanumSquare Neo OTF Regular" pitchFamily="2" charset="-127"/>
                <a:ea typeface="NanumSquare Neo OTF Regular" pitchFamily="2" charset="-127"/>
              </a:rPr>
              <a:t> 연관된 지표 시각화</a:t>
            </a:r>
            <a:endParaRPr kumimoji="1" lang="en-US" altLang="ko-KR" sz="3200" dirty="0">
              <a:latin typeface="NanumSquare Neo OTF Regular" pitchFamily="2" charset="-127"/>
              <a:ea typeface="NanumSquare Neo OTF Regular" pitchFamily="2" charset="-127"/>
            </a:endParaRPr>
          </a:p>
          <a:p>
            <a:pPr marL="960120" lvl="1" indent="-457200">
              <a:buFont typeface="Wingdings 2" pitchFamily="18" charset="2"/>
              <a:buAutoNum type="arabicPeriod"/>
            </a:pPr>
            <a:r>
              <a:rPr kumimoji="1" lang="ko-Kore-KR" altLang="en-US" sz="2800" dirty="0">
                <a:latin typeface="NanumSquare Neo OTF Regular" pitchFamily="2" charset="-127"/>
                <a:ea typeface="NanumSquare Neo OTF Regular" pitchFamily="2" charset="-127"/>
              </a:rPr>
              <a:t>타국의</a:t>
            </a:r>
            <a:r>
              <a:rPr kumimoji="1" lang="ko-KR" altLang="en-US" sz="2800" dirty="0">
                <a:latin typeface="NanumSquare Neo OTF Regular" pitchFamily="2" charset="-127"/>
                <a:ea typeface="NanumSquare Neo OTF Regular" pitchFamily="2" charset="-127"/>
              </a:rPr>
              <a:t> 경제지표</a:t>
            </a:r>
            <a:endParaRPr kumimoji="1" lang="en-US" altLang="ko-KR" sz="2800" dirty="0">
              <a:latin typeface="NanumSquare Neo OTF Regular" pitchFamily="2" charset="-127"/>
              <a:ea typeface="NanumSquare Neo OTF Regular" pitchFamily="2" charset="-127"/>
            </a:endParaRPr>
          </a:p>
          <a:p>
            <a:pPr marL="960120" lvl="1" indent="-457200">
              <a:buFont typeface="Wingdings 2" pitchFamily="18" charset="2"/>
              <a:buAutoNum type="arabicPeriod"/>
            </a:pPr>
            <a:r>
              <a:rPr kumimoji="1" lang="ko-KR" altLang="en-US" sz="2800" dirty="0">
                <a:latin typeface="NanumSquare Neo OTF Regular" pitchFamily="2" charset="-127"/>
                <a:ea typeface="NanumSquare Neo OTF Regular" pitchFamily="2" charset="-127"/>
              </a:rPr>
              <a:t>자원 및 에너지원</a:t>
            </a:r>
            <a:endParaRPr kumimoji="1" lang="en-US" altLang="ko-KR" sz="2800" dirty="0">
              <a:latin typeface="NanumSquare Neo OTF Regular" pitchFamily="2" charset="-127"/>
              <a:ea typeface="NanumSquare Neo OTF Regular" pitchFamily="2" charset="-127"/>
            </a:endParaRPr>
          </a:p>
          <a:p>
            <a:pPr marL="457200" indent="-457200">
              <a:buFont typeface="Wingdings 2" pitchFamily="18" charset="2"/>
              <a:buAutoNum type="arabicPeriod"/>
            </a:pPr>
            <a:r>
              <a:rPr kumimoji="1" lang="ko-Kore-KR" altLang="en-US" sz="3200" dirty="0">
                <a:latin typeface="NanumSquare Neo OTF Regular" pitchFamily="2" charset="-127"/>
                <a:ea typeface="NanumSquare Neo OTF Regular" pitchFamily="2" charset="-127"/>
              </a:rPr>
              <a:t>간접적으로</a:t>
            </a:r>
            <a:r>
              <a:rPr kumimoji="1" lang="ko-KR" altLang="en-US" sz="3200" dirty="0">
                <a:latin typeface="NanumSquare Neo OTF Regular" pitchFamily="2" charset="-127"/>
                <a:ea typeface="NanumSquare Neo OTF Regular" pitchFamily="2" charset="-127"/>
              </a:rPr>
              <a:t> 연관된 지표 시각화</a:t>
            </a:r>
            <a:endParaRPr kumimoji="1" lang="en-US" altLang="ko-KR" sz="3200" dirty="0">
              <a:latin typeface="NanumSquare Neo OTF Regular" pitchFamily="2" charset="-127"/>
              <a:ea typeface="NanumSquare Neo OTF Regular" pitchFamily="2" charset="-127"/>
            </a:endParaRPr>
          </a:p>
          <a:p>
            <a:pPr marL="960120" lvl="1" indent="-457200">
              <a:buAutoNum type="arabicPeriod"/>
            </a:pPr>
            <a:r>
              <a:rPr kumimoji="1" lang="ko-KR" altLang="en-US" sz="2800" dirty="0">
                <a:latin typeface="NanumSquare Neo OTF Regular" pitchFamily="2" charset="-127"/>
                <a:ea typeface="NanumSquare Neo OTF Regular" pitchFamily="2" charset="-127"/>
              </a:rPr>
              <a:t>소비자 물가</a:t>
            </a:r>
            <a:endParaRPr kumimoji="1" lang="en-US" altLang="ko-KR" sz="2800" dirty="0">
              <a:latin typeface="NanumSquare Neo OTF Regular" pitchFamily="2" charset="-127"/>
              <a:ea typeface="NanumSquare Neo OTF Regular" pitchFamily="2" charset="-127"/>
            </a:endParaRPr>
          </a:p>
          <a:p>
            <a:pPr marL="960120" lvl="1" indent="-457200">
              <a:buAutoNum type="arabicPeriod"/>
            </a:pPr>
            <a:r>
              <a:rPr kumimoji="1" lang="ko-KR" altLang="en-US" sz="2800" dirty="0">
                <a:latin typeface="NanumSquare Neo OTF Regular" pitchFamily="2" charset="-127"/>
                <a:ea typeface="NanumSquare Neo OTF Regular" pitchFamily="2" charset="-127"/>
              </a:rPr>
              <a:t>자동차 시장</a:t>
            </a:r>
            <a:endParaRPr kumimoji="1" lang="en-US" altLang="ko-KR" sz="2800" dirty="0">
              <a:latin typeface="NanumSquare Neo OTF Regular" pitchFamily="2" charset="-127"/>
              <a:ea typeface="NanumSquare Neo OTF Regular" pitchFamily="2" charset="-127"/>
            </a:endParaRPr>
          </a:p>
          <a:p>
            <a:pPr marL="960120" lvl="1" indent="-457200">
              <a:buAutoNum type="arabicPeriod"/>
            </a:pPr>
            <a:endParaRPr kumimoji="1" lang="en-US" altLang="ko-KR" sz="2800" dirty="0">
              <a:latin typeface="NanumSquare Neo OTF Regular" pitchFamily="2" charset="-127"/>
              <a:ea typeface="NanumSquare Neo OTF Regular" pitchFamily="2" charset="-127"/>
            </a:endParaRPr>
          </a:p>
          <a:p>
            <a:pPr marL="457200" indent="-457200">
              <a:buAutoNum type="arabicPeriod"/>
            </a:pPr>
            <a:r>
              <a:rPr kumimoji="1" lang="ko-Kore-KR" altLang="en-US" sz="3200" dirty="0">
                <a:latin typeface="NanumSquare Neo OTF Regular" pitchFamily="2" charset="-127"/>
                <a:ea typeface="NanumSquare Neo OTF Regular" pitchFamily="2" charset="-127"/>
              </a:rPr>
              <a:t>코드</a:t>
            </a:r>
            <a:r>
              <a:rPr kumimoji="1" lang="ko-KR" altLang="en-US" sz="3200" dirty="0">
                <a:latin typeface="NanumSquare Neo OTF Regular" pitchFamily="2" charset="-127"/>
                <a:ea typeface="NanumSquare Neo OTF Regular" pitchFamily="2" charset="-127"/>
              </a:rPr>
              <a:t> 정리</a:t>
            </a:r>
            <a:endParaRPr kumimoji="1" lang="ko-Kore-KR" altLang="en-US" sz="320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8990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41AB9-A4D1-56A1-D628-ABE944D86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b="1">
                <a:latin typeface="NanumSquare Neo OTF Regular" pitchFamily="2" charset="-127"/>
                <a:ea typeface="NanumSquare Neo OTF Regular" pitchFamily="2" charset="-127"/>
              </a:rPr>
              <a:t>지표를</a:t>
            </a:r>
            <a:r>
              <a:rPr kumimoji="1" lang="ko-KR" altLang="en-US" b="1">
                <a:latin typeface="NanumSquare Neo OTF Regular" pitchFamily="2" charset="-127"/>
                <a:ea typeface="NanumSquare Neo OTF Regular" pitchFamily="2" charset="-127"/>
              </a:rPr>
              <a:t> 통해 살펴본</a:t>
            </a:r>
            <a:br>
              <a:rPr kumimoji="1" lang="en-US" altLang="ko-KR" b="1">
                <a:latin typeface="NanumSquare Neo OTF Regular" pitchFamily="2" charset="-127"/>
                <a:ea typeface="NanumSquare Neo OTF Regular" pitchFamily="2" charset="-127"/>
              </a:rPr>
            </a:br>
            <a:r>
              <a:rPr kumimoji="1" lang="ko-KR" altLang="en-US" b="1">
                <a:latin typeface="NanumSquare Neo OTF Regular" pitchFamily="2" charset="-127"/>
                <a:ea typeface="NanumSquare Neo OTF Regular" pitchFamily="2" charset="-127"/>
              </a:rPr>
              <a:t>전쟁</a:t>
            </a:r>
            <a:endParaRPr kumimoji="1" lang="ko-Kore-KR" altLang="en-US" b="1">
              <a:latin typeface="NanumSquare Neo OTF Regular" pitchFamily="2" charset="-127"/>
              <a:ea typeface="NanumSquare Neo OTF Regular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AA55B1-B20F-DF04-8968-93A3DFBAA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461" y="160233"/>
            <a:ext cx="7772400" cy="652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05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086509-1281-468A-AAAC-1BBEDAE75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A73850-2107-4E65-85FE-EDD3F45FC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2000"/>
            <a:ext cx="4053525" cy="533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811B96-D65F-BBF7-429A-367732ED1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70" y="976876"/>
            <a:ext cx="3749998" cy="4748063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NanumSquare Neo OTF Regular" pitchFamily="2" charset="-127"/>
                <a:ea typeface="NanumSquare Neo OTF Regular" pitchFamily="2" charset="-127"/>
                <a:cs typeface="+mn-lt"/>
              </a:rPr>
              <a:t>UNHCR</a:t>
            </a:r>
            <a:r>
              <a:rPr lang="ko-KR" altLang="en-US" sz="2800" dirty="0">
                <a:solidFill>
                  <a:schemeClr val="bg1"/>
                </a:solidFill>
                <a:latin typeface="NanumSquare Neo OTF Regular" pitchFamily="2" charset="-127"/>
                <a:ea typeface="NanumSquare Neo OTF Regular" pitchFamily="2" charset="-127"/>
                <a:cs typeface="+mn-lt"/>
              </a:rPr>
              <a:t>의</a:t>
            </a:r>
            <a:r>
              <a:rPr lang="en-US" altLang="ko-KR" sz="2800" dirty="0">
                <a:solidFill>
                  <a:schemeClr val="bg1"/>
                </a:solidFill>
                <a:latin typeface="NanumSquare Neo OTF Regular" pitchFamily="2" charset="-127"/>
                <a:ea typeface="NanumSquare Neo OTF Regular" pitchFamily="2" charset="-127"/>
                <a:cs typeface="+mn-lt"/>
              </a:rPr>
              <a:t> </a:t>
            </a:r>
            <a:r>
              <a:rPr lang="en-US" altLang="ko-KR" sz="2800" dirty="0" err="1">
                <a:solidFill>
                  <a:schemeClr val="bg1"/>
                </a:solidFill>
                <a:latin typeface="NanumSquare Neo OTF Regular" pitchFamily="2" charset="-127"/>
                <a:ea typeface="NanumSquare Neo OTF Regular" pitchFamily="2" charset="-127"/>
                <a:cs typeface="+mn-lt"/>
              </a:rPr>
              <a:t>통계를</a:t>
            </a:r>
            <a:r>
              <a:rPr lang="en-US" altLang="ko-KR" sz="2800" dirty="0">
                <a:solidFill>
                  <a:schemeClr val="bg1"/>
                </a:solidFill>
                <a:latin typeface="NanumSquare Neo OTF Regular" pitchFamily="2" charset="-127"/>
                <a:ea typeface="NanumSquare Neo OTF Regular" pitchFamily="2" charset="-127"/>
                <a:cs typeface="+mn-lt"/>
              </a:rPr>
              <a:t> </a:t>
            </a:r>
          </a:p>
          <a:p>
            <a:r>
              <a:rPr lang="en-US" altLang="ko-KR" sz="2800" dirty="0" err="1">
                <a:solidFill>
                  <a:schemeClr val="bg1"/>
                </a:solidFill>
                <a:latin typeface="NanumSquare Neo OTF Regular" pitchFamily="2" charset="-127"/>
                <a:ea typeface="NanumSquare Neo OTF Regular" pitchFamily="2" charset="-127"/>
                <a:cs typeface="+mn-lt"/>
              </a:rPr>
              <a:t>인용하여</a:t>
            </a:r>
            <a:r>
              <a:rPr lang="en-US" altLang="ko-KR" sz="2800" dirty="0">
                <a:solidFill>
                  <a:schemeClr val="bg1"/>
                </a:solidFill>
                <a:latin typeface="NanumSquare Neo OTF Regular" pitchFamily="2" charset="-127"/>
                <a:ea typeface="NanumSquare Neo OTF Regular" pitchFamily="2" charset="-127"/>
                <a:cs typeface="+mn-lt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NanumSquare Neo OTF Regular" pitchFamily="2" charset="-127"/>
                <a:ea typeface="NanumSquare Neo OTF Regular" pitchFamily="2" charset="-127"/>
                <a:cs typeface="+mn-lt"/>
              </a:rPr>
              <a:t>피난민</a:t>
            </a:r>
            <a:r>
              <a:rPr lang="en-US" altLang="ko-KR" sz="2800" dirty="0">
                <a:solidFill>
                  <a:schemeClr val="bg1"/>
                </a:solidFill>
                <a:latin typeface="NanumSquare Neo OTF Regular" pitchFamily="2" charset="-127"/>
                <a:ea typeface="NanumSquare Neo OTF Regular" pitchFamily="2" charset="-127"/>
                <a:cs typeface="+mn-lt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NanumSquare Neo OTF Regular" pitchFamily="2" charset="-127"/>
                <a:ea typeface="NanumSquare Neo OTF Regular" pitchFamily="2" charset="-127"/>
                <a:cs typeface="+mn-lt"/>
              </a:rPr>
              <a:t>출신국</a:t>
            </a:r>
            <a:r>
              <a:rPr lang="en-US" altLang="ko-KR" sz="2800" dirty="0">
                <a:solidFill>
                  <a:schemeClr val="bg1"/>
                </a:solidFill>
                <a:latin typeface="NanumSquare Neo OTF Regular" pitchFamily="2" charset="-127"/>
                <a:ea typeface="NanumSquare Neo OTF Regular" pitchFamily="2" charset="-127"/>
                <a:cs typeface="+mn-lt"/>
              </a:rPr>
              <a:t> </a:t>
            </a:r>
          </a:p>
          <a:p>
            <a:r>
              <a:rPr lang="en-US" altLang="ko-KR" sz="2800" dirty="0" err="1">
                <a:solidFill>
                  <a:schemeClr val="bg1"/>
                </a:solidFill>
                <a:latin typeface="NanumSquare Neo OTF Regular" pitchFamily="2" charset="-127"/>
                <a:ea typeface="NanumSquare Neo OTF Regular" pitchFamily="2" charset="-127"/>
                <a:cs typeface="+mn-lt"/>
              </a:rPr>
              <a:t>상위</a:t>
            </a:r>
            <a:r>
              <a:rPr lang="en-US" altLang="ko-KR" sz="2800" dirty="0">
                <a:solidFill>
                  <a:schemeClr val="bg1"/>
                </a:solidFill>
                <a:latin typeface="NanumSquare Neo OTF Regular" pitchFamily="2" charset="-127"/>
                <a:ea typeface="NanumSquare Neo OTF Regular" pitchFamily="2" charset="-127"/>
                <a:cs typeface="+mn-lt"/>
              </a:rPr>
              <a:t> 10개국을 </a:t>
            </a:r>
            <a:r>
              <a:rPr lang="en-US" altLang="ko-KR" sz="2800" dirty="0" err="1">
                <a:solidFill>
                  <a:schemeClr val="bg1"/>
                </a:solidFill>
                <a:latin typeface="NanumSquare Neo OTF Regular" pitchFamily="2" charset="-127"/>
                <a:ea typeface="NanumSquare Neo OTF Regular" pitchFamily="2" charset="-127"/>
                <a:cs typeface="+mn-lt"/>
              </a:rPr>
              <a:t>추출함</a:t>
            </a:r>
            <a:endParaRPr lang="en-US" altLang="ko-KR" sz="2800" dirty="0">
              <a:solidFill>
                <a:schemeClr val="bg1"/>
              </a:solidFill>
              <a:latin typeface="NanumSquare Neo OTF Regular" pitchFamily="2" charset="-127"/>
              <a:ea typeface="NanumSquare Neo OTF Regular" pitchFamily="2" charset="-127"/>
              <a:cs typeface="+mn-lt"/>
            </a:endParaRPr>
          </a:p>
          <a:p>
            <a:endParaRPr lang="en-US" altLang="ko-KR" sz="2800" dirty="0">
              <a:solidFill>
                <a:schemeClr val="bg1"/>
              </a:solidFill>
              <a:latin typeface="NanumSquare Neo OTF Regular" pitchFamily="2" charset="-127"/>
              <a:ea typeface="NanumSquare Neo OTF Regular" pitchFamily="2" charset="-127"/>
              <a:cs typeface="Calibri"/>
            </a:endParaRPr>
          </a:p>
          <a:p>
            <a:r>
              <a:rPr lang="en-US" altLang="ko-KR" sz="2800" dirty="0" err="1">
                <a:solidFill>
                  <a:schemeClr val="bg1"/>
                </a:solidFill>
                <a:latin typeface="NanumSquare Neo OTF Regular" pitchFamily="2" charset="-127"/>
                <a:ea typeface="NanumSquare Neo OTF Regular" pitchFamily="2" charset="-127"/>
                <a:cs typeface="Calibri"/>
              </a:rPr>
              <a:t>상위</a:t>
            </a:r>
            <a:r>
              <a:rPr lang="en-US" altLang="ko-KR" sz="2800" dirty="0">
                <a:solidFill>
                  <a:schemeClr val="bg1"/>
                </a:solidFill>
                <a:latin typeface="NanumSquare Neo OTF Regular" pitchFamily="2" charset="-127"/>
                <a:ea typeface="NanumSquare Neo OTF Regular" pitchFamily="2" charset="-127"/>
                <a:cs typeface="Calibri"/>
              </a:rPr>
              <a:t> 10개국의 </a:t>
            </a:r>
          </a:p>
          <a:p>
            <a:r>
              <a:rPr lang="en-US" altLang="ko-KR" sz="2800" dirty="0" err="1">
                <a:solidFill>
                  <a:schemeClr val="bg1"/>
                </a:solidFill>
                <a:latin typeface="NanumSquare Neo OTF Regular" pitchFamily="2" charset="-127"/>
                <a:ea typeface="NanumSquare Neo OTF Regular" pitchFamily="2" charset="-127"/>
                <a:cs typeface="Calibri"/>
              </a:rPr>
              <a:t>피난민</a:t>
            </a:r>
            <a:r>
              <a:rPr lang="en-US" altLang="ko-KR" sz="2800" dirty="0">
                <a:solidFill>
                  <a:schemeClr val="bg1"/>
                </a:solidFill>
                <a:latin typeface="NanumSquare Neo OTF Regular" pitchFamily="2" charset="-127"/>
                <a:ea typeface="NanumSquare Neo OTF Regular" pitchFamily="2" charset="-127"/>
                <a:cs typeface="Calibri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NanumSquare Neo OTF Regular" pitchFamily="2" charset="-127"/>
                <a:ea typeface="NanumSquare Neo OTF Regular" pitchFamily="2" charset="-127"/>
                <a:cs typeface="Calibri"/>
              </a:rPr>
              <a:t>수를</a:t>
            </a:r>
            <a:r>
              <a:rPr lang="en-US" altLang="ko-KR" sz="2800" dirty="0">
                <a:solidFill>
                  <a:schemeClr val="bg1"/>
                </a:solidFill>
                <a:latin typeface="NanumSquare Neo OTF Regular" pitchFamily="2" charset="-127"/>
                <a:ea typeface="NanumSquare Neo OTF Regular" pitchFamily="2" charset="-127"/>
                <a:cs typeface="Calibri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NanumSquare Neo OTF Regular" pitchFamily="2" charset="-127"/>
                <a:ea typeface="NanumSquare Neo OTF Regular" pitchFamily="2" charset="-127"/>
                <a:cs typeface="Calibri"/>
              </a:rPr>
              <a:t>파이차트로</a:t>
            </a:r>
            <a:r>
              <a:rPr lang="en-US" altLang="ko-KR" sz="2800" dirty="0">
                <a:solidFill>
                  <a:schemeClr val="bg1"/>
                </a:solidFill>
                <a:latin typeface="NanumSquare Neo OTF Regular" pitchFamily="2" charset="-127"/>
                <a:ea typeface="NanumSquare Neo OTF Regular" pitchFamily="2" charset="-127"/>
                <a:cs typeface="Calibri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NanumSquare Neo OTF Regular" pitchFamily="2" charset="-127"/>
                <a:ea typeface="NanumSquare Neo OTF Regular" pitchFamily="2" charset="-127"/>
                <a:cs typeface="Calibri"/>
              </a:rPr>
              <a:t>나타냄</a:t>
            </a:r>
            <a:endParaRPr lang="en-US" altLang="ko-KR" sz="2800" dirty="0">
              <a:solidFill>
                <a:schemeClr val="bg1"/>
              </a:solidFill>
              <a:latin typeface="NanumSquare Neo OTF Regular" pitchFamily="2" charset="-127"/>
              <a:ea typeface="NanumSquare Neo OTF Regular" pitchFamily="2" charset="-127"/>
              <a:cs typeface="Calibri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1BC4A0D-1500-9AA1-9697-00E175C51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437" y="1022959"/>
            <a:ext cx="2381980" cy="4812082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ECC48BE-A2E4-FAE3-441F-8928DDA1E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167" y="0"/>
            <a:ext cx="3177409" cy="3578852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929DC2FC-BE54-6FBD-13B8-EB6BDDCEFE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22"/>
          <a:stretch/>
        </p:blipFill>
        <p:spPr>
          <a:xfrm>
            <a:off x="8288423" y="3473391"/>
            <a:ext cx="3090896" cy="338461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C1226F7-7098-8E9D-C4DB-E93D9F1B7BAC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8517835" cy="716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4000" dirty="0">
                <a:latin typeface="NanumSquare Neo OTF Regular" pitchFamily="2" charset="-127"/>
                <a:ea typeface="NanumSquare Neo OTF Regular" pitchFamily="2" charset="-127"/>
              </a:rPr>
              <a:t> </a:t>
            </a:r>
            <a:r>
              <a:rPr kumimoji="1" lang="en-US" altLang="ko-KR" sz="4000" dirty="0">
                <a:latin typeface="NanumSquare Neo OTF Regular" pitchFamily="2" charset="-127"/>
                <a:ea typeface="NanumSquare Neo OTF Regular" pitchFamily="2" charset="-127"/>
              </a:rPr>
              <a:t>1-1. </a:t>
            </a:r>
            <a:r>
              <a:rPr kumimoji="1" lang="ko-KR" altLang="en-US" sz="4000" dirty="0">
                <a:latin typeface="NanumSquare Neo OTF Regular" pitchFamily="2" charset="-127"/>
                <a:ea typeface="NanumSquare Neo OTF Regular" pitchFamily="2" charset="-127"/>
              </a:rPr>
              <a:t>피난민 통계</a:t>
            </a:r>
            <a:endParaRPr kumimoji="1" lang="en-US" altLang="ko-KR" sz="400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3888F-1A7F-D3A5-771D-70897FA3693A}"/>
              </a:ext>
            </a:extLst>
          </p:cNvPr>
          <p:cNvSpPr txBox="1"/>
          <p:nvPr/>
        </p:nvSpPr>
        <p:spPr>
          <a:xfrm>
            <a:off x="5983805" y="6155559"/>
            <a:ext cx="1398140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kumimoji="1" lang="ko-KR" altLang="en-US">
                <a:ea typeface="맑은 고딕"/>
              </a:rPr>
              <a:t>출처:UNHCR</a:t>
            </a:r>
            <a:endParaRPr lang="ko-KR" altLang="en-US">
              <a:ea typeface="맑은 고딕"/>
              <a:cs typeface="Calibri"/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B39C6872-5B69-55F4-5E88-BE3FE04ADF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27" y="4577940"/>
            <a:ext cx="5628442" cy="194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10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811B96-D65F-BBF7-429A-367732ED1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0"/>
            <a:ext cx="8517835" cy="716214"/>
          </a:xfrm>
        </p:spPr>
        <p:txBody>
          <a:bodyPr>
            <a:normAutofit/>
          </a:bodyPr>
          <a:lstStyle/>
          <a:p>
            <a:r>
              <a:rPr kumimoji="1" lang="ko-KR" altLang="en-US" sz="4000" dirty="0">
                <a:latin typeface="NanumSquare Neo OTF Regular" pitchFamily="2" charset="-127"/>
                <a:ea typeface="NanumSquare Neo OTF Regular" pitchFamily="2" charset="-127"/>
              </a:rPr>
              <a:t> </a:t>
            </a:r>
            <a:r>
              <a:rPr kumimoji="1" lang="en-US" altLang="ko-KR" sz="4000" dirty="0">
                <a:latin typeface="NanumSquare Neo OTF Regular" pitchFamily="2" charset="-127"/>
                <a:ea typeface="NanumSquare Neo OTF Regular" pitchFamily="2" charset="-127"/>
              </a:rPr>
              <a:t>1-2.</a:t>
            </a:r>
            <a:r>
              <a:rPr kumimoji="1" lang="ko-KR" altLang="en-US" sz="4000" dirty="0">
                <a:latin typeface="NanumSquare Neo OTF Regular" pitchFamily="2" charset="-127"/>
                <a:ea typeface="NanumSquare Neo OTF Regular" pitchFamily="2" charset="-127"/>
              </a:rPr>
              <a:t> </a:t>
            </a:r>
            <a:r>
              <a:rPr kumimoji="1" lang="ko-Kore-KR" altLang="en-US" sz="4000" dirty="0">
                <a:latin typeface="NanumSquare Neo OTF Regular" pitchFamily="2" charset="-127"/>
                <a:ea typeface="NanumSquare Neo OTF Regular" pitchFamily="2" charset="-127"/>
              </a:rPr>
              <a:t>각국의</a:t>
            </a:r>
            <a:r>
              <a:rPr kumimoji="1" lang="ko-KR" altLang="en-US" sz="4000" dirty="0">
                <a:latin typeface="NanumSquare Neo OTF Regular" pitchFamily="2" charset="-127"/>
                <a:ea typeface="NanumSquare Neo OTF Regular" pitchFamily="2" charset="-127"/>
              </a:rPr>
              <a:t> 경제지표</a:t>
            </a:r>
            <a:r>
              <a:rPr kumimoji="1" lang="en-US" altLang="ko-KR" sz="4000" dirty="0">
                <a:latin typeface="NanumSquare Neo OTF Regular" pitchFamily="2" charset="-127"/>
                <a:ea typeface="NanumSquare Neo OTF Regular" pitchFamily="2" charset="-127"/>
              </a:rPr>
              <a:t> – </a:t>
            </a:r>
            <a:r>
              <a:rPr kumimoji="1" lang="ko-KR" altLang="en-US" sz="4000" dirty="0">
                <a:latin typeface="NanumSquare Neo OTF Regular" pitchFamily="2" charset="-127"/>
                <a:ea typeface="NanumSquare Neo OTF Regular" pitchFamily="2" charset="-127"/>
              </a:rPr>
              <a:t>주식시장</a:t>
            </a:r>
            <a:endParaRPr kumimoji="1" lang="en-US" altLang="ko-KR" sz="400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818FE1-9279-8E0F-CA55-ED42B38E0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395" y="716214"/>
            <a:ext cx="8610686" cy="5979643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11D4A94F-B371-2D8E-4918-A45B50725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942799"/>
            <a:ext cx="2947482" cy="5043398"/>
          </a:xfrm>
        </p:spPr>
        <p:txBody>
          <a:bodyPr>
            <a:normAutofit/>
          </a:bodyPr>
          <a:lstStyle/>
          <a:p>
            <a:r>
              <a:rPr kumimoji="1" lang="en-US" altLang="ko-Kore-KR" b="1" dirty="0">
                <a:latin typeface="NanumSquare Neo OTF Regular" pitchFamily="2" charset="-127"/>
                <a:ea typeface="NanumSquare Neo OTF Regular" pitchFamily="2" charset="-127"/>
              </a:rPr>
              <a:t>RTSI / PFTS</a:t>
            </a:r>
            <a:br>
              <a:rPr kumimoji="1" lang="en-US" altLang="ko-Kore-KR" b="1" dirty="0">
                <a:latin typeface="NanumSquare Neo OTF Regular" pitchFamily="2" charset="-127"/>
                <a:ea typeface="NanumSquare Neo OTF Regular" pitchFamily="2" charset="-127"/>
              </a:rPr>
            </a:br>
            <a:r>
              <a:rPr kumimoji="1" lang="ko-Kore-KR" altLang="en-US" b="1" dirty="0">
                <a:latin typeface="NanumSquare Neo OTF Regular" pitchFamily="2" charset="-127"/>
                <a:ea typeface="NanumSquare Neo OTF Regular" pitchFamily="2" charset="-127"/>
              </a:rPr>
              <a:t>비교의</a:t>
            </a:r>
            <a:r>
              <a:rPr kumimoji="1" lang="ko-KR" altLang="en-US" b="1" dirty="0">
                <a:latin typeface="NanumSquare Neo OTF Regular" pitchFamily="2" charset="-127"/>
                <a:ea typeface="NanumSquare Neo OTF Regular" pitchFamily="2" charset="-127"/>
              </a:rPr>
              <a:t> 문제점</a:t>
            </a:r>
            <a:br>
              <a:rPr kumimoji="1" lang="en-US" altLang="ko-KR" b="1" dirty="0">
                <a:latin typeface="NanumSquare Neo OTF Regular" pitchFamily="2" charset="-127"/>
                <a:ea typeface="NanumSquare Neo OTF Regular" pitchFamily="2" charset="-127"/>
              </a:rPr>
            </a:br>
            <a:br>
              <a:rPr kumimoji="1" lang="en-US" altLang="ko-KR" b="1" dirty="0">
                <a:latin typeface="NanumSquare Neo OTF Regular" pitchFamily="2" charset="-127"/>
                <a:ea typeface="NanumSquare Neo OTF Regular" pitchFamily="2" charset="-127"/>
              </a:rPr>
            </a:br>
            <a:r>
              <a:rPr kumimoji="1" lang="ko-KR" altLang="en-US" sz="2800" b="1" dirty="0">
                <a:latin typeface="NanumSquare Neo OTF Regular" pitchFamily="2" charset="-127"/>
                <a:ea typeface="NanumSquare Neo OTF Regular" pitchFamily="2" charset="-127"/>
              </a:rPr>
              <a:t>전쟁 중 증시 거래 중단과</a:t>
            </a:r>
            <a:r>
              <a:rPr kumimoji="1" lang="en-US" altLang="ko-KR" sz="2800" b="1" dirty="0">
                <a:latin typeface="NanumSquare Neo OTF Regular" pitchFamily="2" charset="-127"/>
                <a:ea typeface="NanumSquare Neo OTF Regular" pitchFamily="2" charset="-127"/>
              </a:rPr>
              <a:t>,</a:t>
            </a:r>
            <a:r>
              <a:rPr kumimoji="1" lang="ko-KR" altLang="en-US" sz="2800" b="1" dirty="0">
                <a:latin typeface="NanumSquare Neo OTF Regular" pitchFamily="2" charset="-127"/>
                <a:ea typeface="NanumSquare Neo OTF Regular" pitchFamily="2" charset="-127"/>
              </a:rPr>
              <a:t> 거래불가 종목의 증가로 정상적인 지수로 작용하지 않음</a:t>
            </a:r>
            <a:br>
              <a:rPr kumimoji="1" lang="en-US" altLang="ko-KR" sz="2800" b="1" dirty="0">
                <a:latin typeface="NanumSquare Neo OTF Regular" pitchFamily="2" charset="-127"/>
                <a:ea typeface="NanumSquare Neo OTF Regular" pitchFamily="2" charset="-127"/>
              </a:rPr>
            </a:br>
            <a:br>
              <a:rPr kumimoji="1" lang="en-US" altLang="ko-KR" sz="2800" b="1" dirty="0">
                <a:latin typeface="NanumSquare Neo OTF Regular" pitchFamily="2" charset="-127"/>
                <a:ea typeface="NanumSquare Neo OTF Regular" pitchFamily="2" charset="-127"/>
              </a:rPr>
            </a:br>
            <a:r>
              <a:rPr kumimoji="1" lang="en-US" altLang="ko-KR" sz="2800" b="1" dirty="0">
                <a:latin typeface="NanumSquare Neo OTF Regular" pitchFamily="2" charset="-127"/>
                <a:ea typeface="NanumSquare Neo OTF Regular" pitchFamily="2" charset="-127"/>
              </a:rPr>
              <a:t>(RTSI -100%,</a:t>
            </a:r>
            <a:br>
              <a:rPr kumimoji="1" lang="en-US" altLang="ko-KR" sz="2800" b="1" dirty="0">
                <a:latin typeface="NanumSquare Neo OTF Regular" pitchFamily="2" charset="-127"/>
                <a:ea typeface="NanumSquare Neo OTF Regular" pitchFamily="2" charset="-127"/>
              </a:rPr>
            </a:br>
            <a:r>
              <a:rPr kumimoji="1" lang="en-US" altLang="ko-KR" sz="2800" b="1" dirty="0">
                <a:latin typeface="NanumSquare Neo OTF Regular" pitchFamily="2" charset="-127"/>
                <a:ea typeface="NanumSquare Neo OTF Regular" pitchFamily="2" charset="-127"/>
              </a:rPr>
              <a:t>MOEX -200%)</a:t>
            </a:r>
            <a:endParaRPr kumimoji="1" lang="ko-Kore-KR" altLang="en-US" b="1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9809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811B96-D65F-BBF7-429A-367732ED1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130" y="0"/>
            <a:ext cx="10071280" cy="716214"/>
          </a:xfrm>
        </p:spPr>
        <p:txBody>
          <a:bodyPr>
            <a:normAutofit/>
          </a:bodyPr>
          <a:lstStyle/>
          <a:p>
            <a:r>
              <a:rPr kumimoji="1" lang="ko-KR" altLang="en-US" sz="4000">
                <a:latin typeface="NanumSquare Neo OTF Regular" pitchFamily="2" charset="-127"/>
                <a:ea typeface="NanumSquare Neo OTF Regular" pitchFamily="2" charset="-127"/>
              </a:rPr>
              <a:t> </a:t>
            </a:r>
            <a:r>
              <a:rPr kumimoji="1" lang="en-US" altLang="ko-KR" sz="4000">
                <a:latin typeface="NanumSquare Neo OTF Regular" pitchFamily="2" charset="-127"/>
                <a:ea typeface="NanumSquare Neo OTF Regular" pitchFamily="2" charset="-127"/>
              </a:rPr>
              <a:t>1-2.</a:t>
            </a:r>
            <a:r>
              <a:rPr kumimoji="1" lang="ko-KR" altLang="en-US" sz="4000">
                <a:latin typeface="NanumSquare Neo OTF Regular" pitchFamily="2" charset="-127"/>
                <a:ea typeface="NanumSquare Neo OTF Regular" pitchFamily="2" charset="-127"/>
              </a:rPr>
              <a:t> </a:t>
            </a:r>
            <a:r>
              <a:rPr kumimoji="1" lang="ko-Kore-KR" altLang="en-US" sz="4000">
                <a:latin typeface="NanumSquare Neo OTF Regular" pitchFamily="2" charset="-127"/>
                <a:ea typeface="NanumSquare Neo OTF Regular" pitchFamily="2" charset="-127"/>
              </a:rPr>
              <a:t>각국의</a:t>
            </a:r>
            <a:r>
              <a:rPr kumimoji="1" lang="ko-KR" altLang="en-US" sz="4000">
                <a:latin typeface="NanumSquare Neo OTF Regular" pitchFamily="2" charset="-127"/>
                <a:ea typeface="NanumSquare Neo OTF Regular" pitchFamily="2" charset="-127"/>
              </a:rPr>
              <a:t> 경제지표</a:t>
            </a:r>
            <a:r>
              <a:rPr kumimoji="1" lang="en-US" altLang="ko-KR" sz="4000">
                <a:latin typeface="NanumSquare Neo OTF Regular" pitchFamily="2" charset="-127"/>
                <a:ea typeface="NanumSquare Neo OTF Regular" pitchFamily="2" charset="-127"/>
              </a:rPr>
              <a:t> – </a:t>
            </a:r>
            <a:r>
              <a:rPr kumimoji="1" lang="ko-KR" altLang="en-US" sz="4000">
                <a:latin typeface="NanumSquare Neo OTF Regular" pitchFamily="2" charset="-127"/>
                <a:ea typeface="NanumSquare Neo OTF Regular" pitchFamily="2" charset="-127"/>
              </a:rPr>
              <a:t>환율을 통한 비교</a:t>
            </a:r>
            <a:endParaRPr kumimoji="1" lang="en-US" altLang="ko-KR" sz="4000">
              <a:latin typeface="NanumSquare Neo OTF Regular" pitchFamily="2" charset="-127"/>
              <a:ea typeface="NanumSquare Neo OTF Regular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11DF612-D0A5-6123-524E-6E0B06405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1" y="1015973"/>
            <a:ext cx="8890622" cy="48169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CA47FA4-EC36-EBE8-E6A9-A7F7EB4A4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1" y="1201106"/>
            <a:ext cx="8879876" cy="4533057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E2F2531D-E0D8-3846-CBF9-E38821BA0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r>
              <a:rPr kumimoji="1" lang="ko-Kore-KR" altLang="en-US" b="1" dirty="0">
                <a:latin typeface="NanumSquare Neo OTF Regular" pitchFamily="2" charset="-127"/>
                <a:ea typeface="NanumSquare Neo OTF Regular" pitchFamily="2" charset="-127"/>
              </a:rPr>
              <a:t>전쟁</a:t>
            </a:r>
            <a:r>
              <a:rPr kumimoji="1" lang="ko-KR" altLang="en-US" b="1" dirty="0">
                <a:latin typeface="NanumSquare Neo OTF Regular" pitchFamily="2" charset="-127"/>
                <a:ea typeface="NanumSquare Neo OTF Regular" pitchFamily="2" charset="-127"/>
              </a:rPr>
              <a:t> 발발 후의 하락폭</a:t>
            </a:r>
            <a:r>
              <a:rPr kumimoji="1" lang="en-US" altLang="ko-KR" b="1" dirty="0">
                <a:latin typeface="NanumSquare Neo OTF Regular" pitchFamily="2" charset="-127"/>
                <a:ea typeface="NanumSquare Neo OTF Regular" pitchFamily="2" charset="-127"/>
              </a:rPr>
              <a:t>:</a:t>
            </a:r>
            <a:br>
              <a:rPr kumimoji="1" lang="en-US" altLang="ko-KR" b="1" dirty="0">
                <a:latin typeface="NanumSquare Neo OTF Regular" pitchFamily="2" charset="-127"/>
                <a:ea typeface="NanumSquare Neo OTF Regular" pitchFamily="2" charset="-127"/>
              </a:rPr>
            </a:br>
            <a:r>
              <a:rPr kumimoji="1" lang="ko-KR" altLang="en-US" b="1" dirty="0">
                <a:solidFill>
                  <a:srgbClr val="FFFF00"/>
                </a:solidFill>
                <a:highlight>
                  <a:srgbClr val="00FFFF"/>
                </a:highlight>
                <a:latin typeface="NanumSquare Neo OTF Regular" pitchFamily="2" charset="-127"/>
                <a:ea typeface="NanumSquare Neo OTF Regular" pitchFamily="2" charset="-127"/>
              </a:rPr>
              <a:t>우크라이나</a:t>
            </a:r>
            <a:r>
              <a:rPr kumimoji="1" lang="ko-KR" altLang="en-US" b="1" dirty="0">
                <a:latin typeface="NanumSquare Neo OTF Regular" pitchFamily="2" charset="-127"/>
                <a:ea typeface="NanumSquare Neo OTF Regular" pitchFamily="2" charset="-127"/>
              </a:rPr>
              <a:t> </a:t>
            </a:r>
            <a:r>
              <a:rPr kumimoji="1" lang="en-US" altLang="ko-KR" b="1" dirty="0">
                <a:solidFill>
                  <a:schemeClr val="bg1"/>
                </a:solidFill>
                <a:highlight>
                  <a:srgbClr val="FF0000"/>
                </a:highlight>
                <a:latin typeface="NanumSquare Neo OTF Regular" pitchFamily="2" charset="-127"/>
                <a:ea typeface="NanumSquare Neo OTF Regular" pitchFamily="2" charset="-127"/>
              </a:rPr>
              <a:t>&lt;</a:t>
            </a:r>
            <a:r>
              <a:rPr kumimoji="1" lang="ko-KR" altLang="en-US" b="1" dirty="0">
                <a:solidFill>
                  <a:schemeClr val="bg1"/>
                </a:solidFill>
                <a:highlight>
                  <a:srgbClr val="FF0000"/>
                </a:highlight>
                <a:latin typeface="NanumSquare Neo OTF Regular" pitchFamily="2" charset="-127"/>
                <a:ea typeface="NanumSquare Neo OTF Regular" pitchFamily="2" charset="-127"/>
              </a:rPr>
              <a:t> 러시아</a:t>
            </a:r>
            <a:endParaRPr kumimoji="1" lang="ko-Kore-KR" altLang="en-US" b="1" dirty="0">
              <a:solidFill>
                <a:schemeClr val="bg1"/>
              </a:solidFill>
              <a:highlight>
                <a:srgbClr val="FF0000"/>
              </a:highlight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2DBB01-41C4-4FE6-2D88-01171F1C717C}"/>
              </a:ext>
            </a:extLst>
          </p:cNvPr>
          <p:cNvSpPr txBox="1"/>
          <p:nvPr/>
        </p:nvSpPr>
        <p:spPr>
          <a:xfrm>
            <a:off x="10177670" y="6132642"/>
            <a:ext cx="1485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Investing.com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52513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811B96-D65F-BBF7-429A-367732ED1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989" y="-17892"/>
            <a:ext cx="8517835" cy="716214"/>
          </a:xfrm>
        </p:spPr>
        <p:txBody>
          <a:bodyPr>
            <a:normAutofit/>
          </a:bodyPr>
          <a:lstStyle/>
          <a:p>
            <a:r>
              <a:rPr kumimoji="1" lang="ko-KR" altLang="en-US" sz="4000">
                <a:latin typeface="NanumSquare Neo OTF Regular" pitchFamily="2" charset="-127"/>
                <a:ea typeface="NanumSquare Neo OTF Regular" pitchFamily="2" charset="-127"/>
              </a:rPr>
              <a:t> </a:t>
            </a:r>
            <a:r>
              <a:rPr kumimoji="1" lang="en-US" altLang="ko-KR" sz="4000">
                <a:latin typeface="NanumSquare Neo OTF Regular" pitchFamily="2" charset="-127"/>
                <a:ea typeface="NanumSquare Neo OTF Regular" pitchFamily="2" charset="-127"/>
              </a:rPr>
              <a:t>1-2.</a:t>
            </a:r>
            <a:r>
              <a:rPr kumimoji="1" lang="ko-KR" altLang="en-US" sz="4000">
                <a:latin typeface="NanumSquare Neo OTF Regular" pitchFamily="2" charset="-127"/>
                <a:ea typeface="NanumSquare Neo OTF Regular" pitchFamily="2" charset="-127"/>
              </a:rPr>
              <a:t> </a:t>
            </a:r>
            <a:r>
              <a:rPr kumimoji="1" lang="ko-Kore-KR" altLang="en-US" sz="4000">
                <a:latin typeface="NanumSquare Neo OTF Regular" pitchFamily="2" charset="-127"/>
                <a:ea typeface="NanumSquare Neo OTF Regular" pitchFamily="2" charset="-127"/>
              </a:rPr>
              <a:t>각국의</a:t>
            </a:r>
            <a:r>
              <a:rPr kumimoji="1" lang="ko-KR" altLang="en-US" sz="4000">
                <a:latin typeface="NanumSquare Neo OTF Regular" pitchFamily="2" charset="-127"/>
                <a:ea typeface="NanumSquare Neo OTF Regular" pitchFamily="2" charset="-127"/>
              </a:rPr>
              <a:t> 경제지표</a:t>
            </a:r>
            <a:r>
              <a:rPr kumimoji="1" lang="en-US" altLang="ko-KR" sz="4000">
                <a:latin typeface="NanumSquare Neo OTF Regular" pitchFamily="2" charset="-127"/>
                <a:ea typeface="NanumSquare Neo OTF Regular" pitchFamily="2" charset="-127"/>
              </a:rPr>
              <a:t> – </a:t>
            </a:r>
            <a:r>
              <a:rPr kumimoji="1" lang="ko-KR" altLang="en-US" sz="4000">
                <a:latin typeface="NanumSquare Neo OTF Regular" pitchFamily="2" charset="-127"/>
                <a:ea typeface="NanumSquare Neo OTF Regular" pitchFamily="2" charset="-127"/>
              </a:rPr>
              <a:t>무역 규제</a:t>
            </a:r>
            <a:endParaRPr kumimoji="1" lang="en-US" altLang="ko-KR" sz="4000">
              <a:latin typeface="NanumSquare Neo OTF Regular" pitchFamily="2" charset="-127"/>
              <a:ea typeface="NanumSquare Neo OTF Regular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F598D8-66D1-4468-504D-E8633F10C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240" y="843323"/>
            <a:ext cx="8685348" cy="517135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FC94716-8203-EF8A-A89F-5FEB63E89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r>
              <a:rPr kumimoji="1" lang="ko-Kore-KR" altLang="en-US" b="1" dirty="0">
                <a:latin typeface="NanumSquare Neo OTF Regular" pitchFamily="2" charset="-127"/>
                <a:ea typeface="NanumSquare Neo OTF Regular" pitchFamily="2" charset="-127"/>
              </a:rPr>
              <a:t>미국</a:t>
            </a:r>
            <a:r>
              <a:rPr kumimoji="1" lang="ko-KR" altLang="en-US" b="1" dirty="0">
                <a:latin typeface="NanumSquare Neo OTF Regular" pitchFamily="2" charset="-127"/>
                <a:ea typeface="NanumSquare Neo OTF Regular" pitchFamily="2" charset="-127"/>
              </a:rPr>
              <a:t> 내 세관 기준 수입량 자료</a:t>
            </a:r>
            <a:br>
              <a:rPr kumimoji="1" lang="en-US" altLang="ko-KR" b="1" dirty="0">
                <a:latin typeface="NanumSquare Neo OTF Regular" pitchFamily="2" charset="-127"/>
                <a:ea typeface="NanumSquare Neo OTF Regular" pitchFamily="2" charset="-127"/>
              </a:rPr>
            </a:br>
            <a:br>
              <a:rPr kumimoji="1" lang="en-US" altLang="ko-KR" b="1" dirty="0">
                <a:latin typeface="NanumSquare Neo OTF Regular" pitchFamily="2" charset="-127"/>
                <a:ea typeface="NanumSquare Neo OTF Regular" pitchFamily="2" charset="-127"/>
              </a:rPr>
            </a:br>
            <a:r>
              <a:rPr kumimoji="1" lang="ko-KR" altLang="en-US" sz="2800" b="1" dirty="0">
                <a:latin typeface="NanumSquare Neo OTF Regular" pitchFamily="2" charset="-127"/>
                <a:ea typeface="NanumSquare Neo OTF Regular" pitchFamily="2" charset="-127"/>
              </a:rPr>
              <a:t>무역 제재로 인한 하락</a:t>
            </a:r>
            <a:br>
              <a:rPr kumimoji="1" lang="en-US" altLang="ko-KR" sz="2800" b="1" dirty="0">
                <a:latin typeface="NanumSquare Neo OTF Regular" pitchFamily="2" charset="-127"/>
                <a:ea typeface="NanumSquare Neo OTF Regular" pitchFamily="2" charset="-127"/>
              </a:rPr>
            </a:br>
            <a:r>
              <a:rPr kumimoji="1" lang="en-US" altLang="ko-KR" sz="2800" b="1" dirty="0">
                <a:latin typeface="NanumSquare Neo OTF Regular" pitchFamily="2" charset="-127"/>
                <a:ea typeface="NanumSquare Neo OTF Regular" pitchFamily="2" charset="-127"/>
              </a:rPr>
              <a:t>GDP</a:t>
            </a:r>
            <a:r>
              <a:rPr kumimoji="1" lang="ko-KR" altLang="en-US" sz="2800" b="1" dirty="0">
                <a:latin typeface="NanumSquare Neo OTF Regular" pitchFamily="2" charset="-127"/>
                <a:ea typeface="NanumSquare Neo OTF Regular" pitchFamily="2" charset="-127"/>
              </a:rPr>
              <a:t> 하락 예상</a:t>
            </a:r>
            <a:endParaRPr kumimoji="1" lang="ko-Kore-KR" altLang="en-US" b="1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9676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811B96-D65F-BBF7-429A-367732ED1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119" y="2230"/>
            <a:ext cx="9394522" cy="716214"/>
          </a:xfrm>
        </p:spPr>
        <p:txBody>
          <a:bodyPr>
            <a:normAutofit/>
          </a:bodyPr>
          <a:lstStyle/>
          <a:p>
            <a:r>
              <a:rPr kumimoji="1" lang="ko-KR" altLang="en-US" sz="4000">
                <a:latin typeface="NanumSquare Neo OTF Regular" pitchFamily="2" charset="-127"/>
                <a:ea typeface="NanumSquare Neo OTF Regular" pitchFamily="2" charset="-127"/>
              </a:rPr>
              <a:t> </a:t>
            </a:r>
            <a:r>
              <a:rPr kumimoji="1" lang="en-US" altLang="ko-KR" sz="4000">
                <a:latin typeface="NanumSquare Neo OTF Regular" pitchFamily="2" charset="-127"/>
                <a:ea typeface="NanumSquare Neo OTF Regular" pitchFamily="2" charset="-127"/>
              </a:rPr>
              <a:t>2-1.</a:t>
            </a:r>
            <a:r>
              <a:rPr kumimoji="1" lang="ko-KR" altLang="en-US" sz="4000">
                <a:latin typeface="NanumSquare Neo OTF Regular" pitchFamily="2" charset="-127"/>
                <a:ea typeface="NanumSquare Neo OTF Regular" pitchFamily="2" charset="-127"/>
              </a:rPr>
              <a:t> </a:t>
            </a:r>
            <a:r>
              <a:rPr kumimoji="1" lang="ko-Kore-KR" altLang="en-US" sz="4000">
                <a:latin typeface="NanumSquare Neo OTF Regular" pitchFamily="2" charset="-127"/>
                <a:ea typeface="NanumSquare Neo OTF Regular" pitchFamily="2" charset="-127"/>
              </a:rPr>
              <a:t>타국의</a:t>
            </a:r>
            <a:r>
              <a:rPr kumimoji="1" lang="ko-KR" altLang="en-US" sz="4000">
                <a:latin typeface="NanumSquare Neo OTF Regular" pitchFamily="2" charset="-127"/>
                <a:ea typeface="NanumSquare Neo OTF Regular" pitchFamily="2" charset="-127"/>
              </a:rPr>
              <a:t> 경제지표 </a:t>
            </a:r>
            <a:r>
              <a:rPr kumimoji="1" lang="en-US" altLang="ko-KR" sz="4000">
                <a:latin typeface="NanumSquare Neo OTF Regular" pitchFamily="2" charset="-127"/>
                <a:ea typeface="NanumSquare Neo OTF Regular" pitchFamily="2" charset="-127"/>
              </a:rPr>
              <a:t>–</a:t>
            </a:r>
            <a:r>
              <a:rPr kumimoji="1" lang="ko-KR" altLang="en-US" sz="4000">
                <a:latin typeface="NanumSquare Neo OTF Regular" pitchFamily="2" charset="-127"/>
                <a:ea typeface="NanumSquare Neo OTF Regular" pitchFamily="2" charset="-127"/>
              </a:rPr>
              <a:t> 한국</a:t>
            </a:r>
            <a:r>
              <a:rPr kumimoji="1" lang="en-US" altLang="ko-KR" sz="4000">
                <a:latin typeface="NanumSquare Neo OTF Regular" pitchFamily="2" charset="-127"/>
                <a:ea typeface="NanumSquare Neo OTF Regular" pitchFamily="2" charset="-127"/>
              </a:rPr>
              <a:t>,</a:t>
            </a:r>
            <a:r>
              <a:rPr kumimoji="1" lang="ko-KR" altLang="en-US" sz="4000">
                <a:latin typeface="NanumSquare Neo OTF Regular" pitchFamily="2" charset="-127"/>
                <a:ea typeface="NanumSquare Neo OTF Regular" pitchFamily="2" charset="-127"/>
              </a:rPr>
              <a:t> 미국</a:t>
            </a:r>
            <a:r>
              <a:rPr kumimoji="1" lang="en-US" altLang="ko-KR" sz="4000">
                <a:latin typeface="NanumSquare Neo OTF Regular" pitchFamily="2" charset="-127"/>
                <a:ea typeface="NanumSquare Neo OTF Regular" pitchFamily="2" charset="-127"/>
              </a:rPr>
              <a:t>,</a:t>
            </a:r>
            <a:r>
              <a:rPr kumimoji="1" lang="ko-KR" altLang="en-US" sz="4000">
                <a:latin typeface="NanumSquare Neo OTF Regular" pitchFamily="2" charset="-127"/>
                <a:ea typeface="NanumSquare Neo OTF Regular" pitchFamily="2" charset="-127"/>
              </a:rPr>
              <a:t> 유럽</a:t>
            </a:r>
            <a:endParaRPr kumimoji="1" lang="en-US" altLang="ko-KR" sz="4000">
              <a:latin typeface="NanumSquare Neo OTF Regular" pitchFamily="2" charset="-127"/>
              <a:ea typeface="NanumSquare Neo OTF Regular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336006-F741-FC28-3667-C8AB8A160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287" y="1041344"/>
            <a:ext cx="8747147" cy="476616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B5E907C-7525-89BF-E3F4-49874CA2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r>
              <a:rPr kumimoji="1" lang="ko-Kore-KR" altLang="en-US" b="1" dirty="0">
                <a:highlight>
                  <a:srgbClr val="FF0000"/>
                </a:highlight>
                <a:latin typeface="NanumSquare Neo OTF Regular" pitchFamily="2" charset="-127"/>
                <a:ea typeface="NanumSquare Neo OTF Regular" pitchFamily="2" charset="-127"/>
              </a:rPr>
              <a:t>한국</a:t>
            </a:r>
            <a:r>
              <a:rPr kumimoji="1" lang="en-US" altLang="ko-Kore-KR" b="1" dirty="0">
                <a:latin typeface="NanumSquare Neo OTF Regular" pitchFamily="2" charset="-127"/>
                <a:ea typeface="NanumSquare Neo OTF Regular" pitchFamily="2" charset="-127"/>
              </a:rPr>
              <a:t>,</a:t>
            </a:r>
            <a:r>
              <a:rPr kumimoji="1" lang="ko-KR" altLang="en-US" b="1" dirty="0">
                <a:latin typeface="NanumSquare Neo OTF Regular" pitchFamily="2" charset="-127"/>
                <a:ea typeface="NanumSquare Neo OTF Regular" pitchFamily="2" charset="-127"/>
              </a:rPr>
              <a:t> </a:t>
            </a:r>
            <a:r>
              <a:rPr kumimoji="1" lang="ko-KR" altLang="en-US" b="1" dirty="0">
                <a:highlight>
                  <a:srgbClr val="00FF00"/>
                </a:highlight>
                <a:latin typeface="NanumSquare Neo OTF Regular" pitchFamily="2" charset="-127"/>
                <a:ea typeface="NanumSquare Neo OTF Regular" pitchFamily="2" charset="-127"/>
              </a:rPr>
              <a:t>미국</a:t>
            </a:r>
            <a:r>
              <a:rPr kumimoji="1" lang="en-US" altLang="ko-KR" b="1" dirty="0">
                <a:latin typeface="NanumSquare Neo OTF Regular" pitchFamily="2" charset="-127"/>
                <a:ea typeface="NanumSquare Neo OTF Regular" pitchFamily="2" charset="-127"/>
              </a:rPr>
              <a:t>,</a:t>
            </a:r>
            <a:r>
              <a:rPr kumimoji="1" lang="ko-KR" altLang="en-US" b="1" dirty="0">
                <a:latin typeface="NanumSquare Neo OTF Regular" pitchFamily="2" charset="-127"/>
                <a:ea typeface="NanumSquare Neo OTF Regular" pitchFamily="2" charset="-127"/>
              </a:rPr>
              <a:t> </a:t>
            </a:r>
            <a:r>
              <a:rPr kumimoji="1" lang="ko-KR" altLang="en-US" b="1" dirty="0">
                <a:highlight>
                  <a:srgbClr val="0000FF"/>
                </a:highlight>
                <a:latin typeface="NanumSquare Neo OTF Regular" pitchFamily="2" charset="-127"/>
                <a:ea typeface="NanumSquare Neo OTF Regular" pitchFamily="2" charset="-127"/>
              </a:rPr>
              <a:t>유럽</a:t>
            </a:r>
            <a:r>
              <a:rPr kumimoji="1" lang="ko-KR" altLang="en-US" b="1" dirty="0">
                <a:latin typeface="NanumSquare Neo OTF Regular" pitchFamily="2" charset="-127"/>
                <a:ea typeface="NanumSquare Neo OTF Regular" pitchFamily="2" charset="-127"/>
              </a:rPr>
              <a:t> 모두 유사한 형태를 보임</a:t>
            </a:r>
            <a:br>
              <a:rPr kumimoji="1" lang="en-US" altLang="ko-KR" b="1" dirty="0">
                <a:latin typeface="NanumSquare Neo OTF Regular" pitchFamily="2" charset="-127"/>
                <a:ea typeface="NanumSquare Neo OTF Regular" pitchFamily="2" charset="-127"/>
              </a:rPr>
            </a:br>
            <a:br>
              <a:rPr kumimoji="1" lang="en-US" altLang="ko-KR" b="1" dirty="0">
                <a:latin typeface="NanumSquare Neo OTF Regular" pitchFamily="2" charset="-127"/>
                <a:ea typeface="NanumSquare Neo OTF Regular" pitchFamily="2" charset="-127"/>
              </a:rPr>
            </a:br>
            <a:r>
              <a:rPr kumimoji="1" lang="ko-Kore-KR" altLang="en-US" sz="2800" b="1" dirty="0">
                <a:latin typeface="NanumSquare Neo OTF Regular" pitchFamily="2" charset="-127"/>
                <a:ea typeface="NanumSquare Neo OTF Regular" pitchFamily="2" charset="-127"/>
              </a:rPr>
              <a:t>미국</a:t>
            </a:r>
            <a:r>
              <a:rPr kumimoji="1" lang="ko-KR" altLang="en-US" sz="2800" b="1" dirty="0">
                <a:latin typeface="NanumSquare Neo OTF Regular" pitchFamily="2" charset="-127"/>
                <a:ea typeface="NanumSquare Neo OTF Regular" pitchFamily="2" charset="-127"/>
              </a:rPr>
              <a:t> 금리 변동</a:t>
            </a:r>
            <a:r>
              <a:rPr kumimoji="1" lang="en-US" altLang="ko-KR" sz="2800" b="1" dirty="0">
                <a:latin typeface="NanumSquare Neo OTF Regular" pitchFamily="2" charset="-127"/>
                <a:ea typeface="NanumSquare Neo OTF Regular" pitchFamily="2" charset="-127"/>
              </a:rPr>
              <a:t>,</a:t>
            </a:r>
            <a:br>
              <a:rPr kumimoji="1" lang="en-US" altLang="ko-KR" sz="2800" b="1" dirty="0">
                <a:latin typeface="NanumSquare Neo OTF Regular" pitchFamily="2" charset="-127"/>
                <a:ea typeface="NanumSquare Neo OTF Regular" pitchFamily="2" charset="-127"/>
              </a:rPr>
            </a:br>
            <a:r>
              <a:rPr kumimoji="1" lang="ko-KR" altLang="en-US" sz="2800" b="1" dirty="0">
                <a:latin typeface="NanumSquare Neo OTF Regular" pitchFamily="2" charset="-127"/>
                <a:ea typeface="NanumSquare Neo OTF Regular" pitchFamily="2" charset="-127"/>
              </a:rPr>
              <a:t>국제 유가 파동</a:t>
            </a:r>
            <a:r>
              <a:rPr kumimoji="1" lang="en-US" altLang="ko-KR" sz="2800" b="1" dirty="0">
                <a:latin typeface="NanumSquare Neo OTF Regular" pitchFamily="2" charset="-127"/>
                <a:ea typeface="NanumSquare Neo OTF Regular" pitchFamily="2" charset="-127"/>
              </a:rPr>
              <a:t>,</a:t>
            </a:r>
            <a:br>
              <a:rPr kumimoji="1" lang="en-US" altLang="ko-KR" sz="2800" b="1" dirty="0">
                <a:latin typeface="NanumSquare Neo OTF Regular" pitchFamily="2" charset="-127"/>
                <a:ea typeface="NanumSquare Neo OTF Regular" pitchFamily="2" charset="-127"/>
              </a:rPr>
            </a:br>
            <a:r>
              <a:rPr kumimoji="1" lang="ko-KR" altLang="en-US" sz="2800" b="1" dirty="0">
                <a:latin typeface="NanumSquare Neo OTF Regular" pitchFamily="2" charset="-127"/>
                <a:ea typeface="NanumSquare Neo OTF Regular" pitchFamily="2" charset="-127"/>
              </a:rPr>
              <a:t>물가 상승 등</a:t>
            </a:r>
            <a:endParaRPr kumimoji="1" lang="ko-Kore-KR" altLang="en-US" b="1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8FCABF-351B-FCFA-4625-BE62D6223C87}"/>
              </a:ext>
            </a:extLst>
          </p:cNvPr>
          <p:cNvSpPr txBox="1"/>
          <p:nvPr/>
        </p:nvSpPr>
        <p:spPr>
          <a:xfrm>
            <a:off x="10177670" y="6132642"/>
            <a:ext cx="1485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err="1"/>
              <a:t>Investing.com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85067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811B96-D65F-BBF7-429A-367732ED1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924" y="0"/>
            <a:ext cx="9557164" cy="716214"/>
          </a:xfrm>
        </p:spPr>
        <p:txBody>
          <a:bodyPr>
            <a:normAutofit/>
          </a:bodyPr>
          <a:lstStyle/>
          <a:p>
            <a:r>
              <a:rPr kumimoji="1" lang="ko-KR" altLang="en-US" sz="4000">
                <a:latin typeface="NanumSquare Neo OTF Regular" pitchFamily="2" charset="-127"/>
                <a:ea typeface="NanumSquare Neo OTF Regular" pitchFamily="2" charset="-127"/>
              </a:rPr>
              <a:t> </a:t>
            </a:r>
            <a:r>
              <a:rPr kumimoji="1" lang="en-US" altLang="ko-KR" sz="4000">
                <a:latin typeface="NanumSquare Neo OTF Regular" pitchFamily="2" charset="-127"/>
                <a:ea typeface="NanumSquare Neo OTF Regular" pitchFamily="2" charset="-127"/>
              </a:rPr>
              <a:t>2-1.</a:t>
            </a:r>
            <a:r>
              <a:rPr kumimoji="1" lang="ko-KR" altLang="en-US" sz="4000">
                <a:latin typeface="NanumSquare Neo OTF Regular" pitchFamily="2" charset="-127"/>
                <a:ea typeface="NanumSquare Neo OTF Regular" pitchFamily="2" charset="-127"/>
              </a:rPr>
              <a:t> </a:t>
            </a:r>
            <a:r>
              <a:rPr kumimoji="1" lang="ko-Kore-KR" altLang="en-US" sz="4000">
                <a:latin typeface="NanumSquare Neo OTF Regular" pitchFamily="2" charset="-127"/>
                <a:ea typeface="NanumSquare Neo OTF Regular" pitchFamily="2" charset="-127"/>
              </a:rPr>
              <a:t>타국의</a:t>
            </a:r>
            <a:r>
              <a:rPr kumimoji="1" lang="ko-KR" altLang="en-US" sz="4000">
                <a:latin typeface="NanumSquare Neo OTF Regular" pitchFamily="2" charset="-127"/>
                <a:ea typeface="NanumSquare Neo OTF Regular" pitchFamily="2" charset="-127"/>
              </a:rPr>
              <a:t> 경제지표 </a:t>
            </a:r>
            <a:r>
              <a:rPr kumimoji="1" lang="en-US" altLang="ko-KR" sz="4000">
                <a:latin typeface="NanumSquare Neo OTF Regular" pitchFamily="2" charset="-127"/>
                <a:ea typeface="NanumSquare Neo OTF Regular" pitchFamily="2" charset="-127"/>
              </a:rPr>
              <a:t>–</a:t>
            </a:r>
            <a:r>
              <a:rPr kumimoji="1" lang="ko-KR" altLang="en-US" sz="4000">
                <a:latin typeface="NanumSquare Neo OTF Regular" pitchFamily="2" charset="-127"/>
                <a:ea typeface="NanumSquare Neo OTF Regular" pitchFamily="2" charset="-127"/>
              </a:rPr>
              <a:t> 독일</a:t>
            </a:r>
            <a:r>
              <a:rPr kumimoji="1" lang="en-US" altLang="ko-KR" sz="4000">
                <a:latin typeface="NanumSquare Neo OTF Regular" pitchFamily="2" charset="-127"/>
                <a:ea typeface="NanumSquare Neo OTF Regular" pitchFamily="2" charset="-127"/>
              </a:rPr>
              <a:t>/</a:t>
            </a:r>
            <a:r>
              <a:rPr kumimoji="1" lang="ko-KR" altLang="en-US" sz="4000">
                <a:latin typeface="NanumSquare Neo OTF Regular" pitchFamily="2" charset="-127"/>
                <a:ea typeface="NanumSquare Neo OTF Regular" pitchFamily="2" charset="-127"/>
              </a:rPr>
              <a:t>네덜란드</a:t>
            </a:r>
            <a:endParaRPr kumimoji="1" lang="en-US" altLang="ko-KR" sz="4000">
              <a:latin typeface="NanumSquare Neo OTF Regular" pitchFamily="2" charset="-127"/>
              <a:ea typeface="NanumSquare Neo OTF Regular" pitchFamily="2" charset="-127"/>
            </a:endParaRPr>
          </a:p>
        </p:txBody>
      </p:sp>
      <p:pic>
        <p:nvPicPr>
          <p:cNvPr id="6" name="그림 5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A3E9523B-B22E-0AF6-2F76-3CFEDEB4B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111" y="786433"/>
            <a:ext cx="9663889" cy="52851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9A26CB-8CB7-001B-2271-FAC2334DC2BE}"/>
              </a:ext>
            </a:extLst>
          </p:cNvPr>
          <p:cNvSpPr txBox="1"/>
          <p:nvPr/>
        </p:nvSpPr>
        <p:spPr>
          <a:xfrm>
            <a:off x="84861" y="2951945"/>
            <a:ext cx="24833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800" dirty="0">
                <a:solidFill>
                  <a:schemeClr val="bg1"/>
                </a:solidFill>
                <a:latin typeface="NanumSquare Neo OTF Regular" pitchFamily="2" charset="-127"/>
                <a:ea typeface="NanumSquare Neo OTF Regular" pitchFamily="2" charset="-127"/>
              </a:rPr>
              <a:t>이전</a:t>
            </a:r>
            <a:r>
              <a:rPr kumimoji="1" lang="ko-KR" altLang="en-US" sz="2800" dirty="0">
                <a:solidFill>
                  <a:schemeClr val="bg1"/>
                </a:solidFill>
                <a:latin typeface="NanumSquare Neo OTF Regular" pitchFamily="2" charset="-127"/>
                <a:ea typeface="NanumSquare Neo OTF Regular" pitchFamily="2" charset="-127"/>
              </a:rPr>
              <a:t> 자료 대비 </a:t>
            </a:r>
            <a:endParaRPr kumimoji="1" lang="en-US" altLang="ko-KR" sz="2800" dirty="0">
              <a:solidFill>
                <a:schemeClr val="bg1"/>
              </a:solidFill>
              <a:latin typeface="NanumSquare Neo OTF Regular" pitchFamily="2" charset="-127"/>
              <a:ea typeface="NanumSquare Neo OTF Regular" pitchFamily="2" charset="-127"/>
            </a:endParaRPr>
          </a:p>
          <a:p>
            <a:r>
              <a:rPr kumimoji="1" lang="ko-KR" altLang="en-US" sz="2800" dirty="0">
                <a:solidFill>
                  <a:schemeClr val="bg1"/>
                </a:solidFill>
                <a:latin typeface="NanumSquare Neo OTF Regular" pitchFamily="2" charset="-127"/>
                <a:ea typeface="NanumSquare Neo OTF Regular" pitchFamily="2" charset="-127"/>
              </a:rPr>
              <a:t>변동폭이 큰 편</a:t>
            </a:r>
            <a:endParaRPr kumimoji="1" lang="ko-Kore-KR" altLang="en-US" sz="2800" dirty="0">
              <a:solidFill>
                <a:schemeClr val="bg1"/>
              </a:solidFill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7E1D13-C3B1-6756-C625-1C0CD6941832}"/>
              </a:ext>
            </a:extLst>
          </p:cNvPr>
          <p:cNvSpPr txBox="1"/>
          <p:nvPr/>
        </p:nvSpPr>
        <p:spPr>
          <a:xfrm>
            <a:off x="10177670" y="6132642"/>
            <a:ext cx="1485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err="1"/>
              <a:t>Investing.com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12601207"/>
      </p:ext>
    </p:extLst>
  </p:cSld>
  <p:clrMapOvr>
    <a:masterClrMapping/>
  </p:clrMapOvr>
</p:sld>
</file>

<file path=ppt/theme/theme1.xml><?xml version="1.0" encoding="utf-8"?>
<a:theme xmlns:a="http://schemas.openxmlformats.org/drawingml/2006/main" name="틀">
  <a:themeElements>
    <a:clrScheme name="황록색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틀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0</TotalTime>
  <Words>304</Words>
  <Application>Microsoft Macintosh PowerPoint</Application>
  <PresentationFormat>와이드스크린</PresentationFormat>
  <Paragraphs>52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NanumSquare Neo OTF Regular</vt:lpstr>
      <vt:lpstr>Arial</vt:lpstr>
      <vt:lpstr>Calibri</vt:lpstr>
      <vt:lpstr>Calibri Light</vt:lpstr>
      <vt:lpstr>Wingdings 2</vt:lpstr>
      <vt:lpstr>틀</vt:lpstr>
      <vt:lpstr>데이터를 통해 바라본 러시아-우크라이나 전쟁</vt:lpstr>
      <vt:lpstr>INDEX</vt:lpstr>
      <vt:lpstr>지표를 통해 살펴본 전쟁</vt:lpstr>
      <vt:lpstr>PowerPoint 프레젠테이션</vt:lpstr>
      <vt:lpstr>RTSI / PFTS 비교의 문제점  전쟁 중 증시 거래 중단과, 거래불가 종목의 증가로 정상적인 지수로 작용하지 않음  (RTSI -100%, MOEX -200%)</vt:lpstr>
      <vt:lpstr>전쟁 발발 후의 하락폭: 우크라이나 &lt; 러시아</vt:lpstr>
      <vt:lpstr>미국 내 세관 기준 수입량 자료  무역 제재로 인한 하락 GDP 하락 예상</vt:lpstr>
      <vt:lpstr>한국, 미국, 유럽 모두 유사한 형태를 보임  미국 금리 변동, 국제 유가 파동, 물가 상승 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남석현</dc:creator>
  <cp:lastModifiedBy>남석현</cp:lastModifiedBy>
  <cp:revision>1</cp:revision>
  <dcterms:created xsi:type="dcterms:W3CDTF">2022-11-29T04:31:22Z</dcterms:created>
  <dcterms:modified xsi:type="dcterms:W3CDTF">2022-11-29T18:55:15Z</dcterms:modified>
</cp:coreProperties>
</file>